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5854700" cy="3295650"/>
  <p:notesSz cx="5854700" cy="32956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069098" y="1888166"/>
            <a:ext cx="777875" cy="1111250"/>
          </a:xfrm>
          <a:custGeom>
            <a:avLst/>
            <a:gdLst/>
            <a:ahLst/>
            <a:cxn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3" y="889182"/>
                </a:lnTo>
                <a:lnTo>
                  <a:pt x="777633" y="222019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787598" y="2747223"/>
            <a:ext cx="924560" cy="541020"/>
          </a:xfrm>
          <a:custGeom>
            <a:avLst/>
            <a:gdLst/>
            <a:ahLst/>
            <a:cxnLst/>
            <a:rect l="l" t="t" r="r" b="b"/>
            <a:pathLst>
              <a:path w="924560" h="541020">
                <a:moveTo>
                  <a:pt x="540695" y="0"/>
                </a:moveTo>
                <a:lnTo>
                  <a:pt x="0" y="540723"/>
                </a:lnTo>
                <a:lnTo>
                  <a:pt x="767438" y="540723"/>
                </a:lnTo>
                <a:lnTo>
                  <a:pt x="924435" y="383724"/>
                </a:lnTo>
                <a:lnTo>
                  <a:pt x="540695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600836" y="2575346"/>
            <a:ext cx="758190" cy="713105"/>
          </a:xfrm>
          <a:custGeom>
            <a:avLst/>
            <a:gdLst/>
            <a:ahLst/>
            <a:cxnLst/>
            <a:rect l="l" t="t" r="r" b="b"/>
            <a:pathLst>
              <a:path w="758189" h="713104">
                <a:moveTo>
                  <a:pt x="555580" y="0"/>
                </a:moveTo>
                <a:lnTo>
                  <a:pt x="0" y="556402"/>
                </a:lnTo>
                <a:lnTo>
                  <a:pt x="156815" y="712600"/>
                </a:lnTo>
                <a:lnTo>
                  <a:pt x="247504" y="712600"/>
                </a:lnTo>
                <a:lnTo>
                  <a:pt x="757845" y="202250"/>
                </a:lnTo>
                <a:lnTo>
                  <a:pt x="55558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805001" y="2205383"/>
            <a:ext cx="1845310" cy="1082675"/>
          </a:xfrm>
          <a:custGeom>
            <a:avLst/>
            <a:gdLst/>
            <a:ahLst/>
            <a:cxnLst/>
            <a:rect l="l" t="t" r="r" b="b"/>
            <a:pathLst>
              <a:path w="1845310" h="1082675">
                <a:moveTo>
                  <a:pt x="922842" y="0"/>
                </a:moveTo>
                <a:lnTo>
                  <a:pt x="0" y="922447"/>
                </a:lnTo>
                <a:lnTo>
                  <a:pt x="160181" y="1082563"/>
                </a:lnTo>
                <a:lnTo>
                  <a:pt x="1684849" y="1082563"/>
                </a:lnTo>
                <a:lnTo>
                  <a:pt x="1844893" y="922447"/>
                </a:lnTo>
                <a:lnTo>
                  <a:pt x="9228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12" y="0"/>
            <a:ext cx="749300" cy="801370"/>
          </a:xfrm>
          <a:custGeom>
            <a:avLst/>
            <a:gdLst/>
            <a:ahLst/>
            <a:cxn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0738" y="312539"/>
            <a:ext cx="4349813" cy="4428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3963" y="1397322"/>
            <a:ext cx="3093085" cy="715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hyperlink" Target="mailto:youremail@email.com" TargetMode="External"/><Relationship Id="rId6" Type="http://schemas.openxmlformats.org/officeDocument/2006/relationships/hyperlink" Target="http://www.yourwebsite.com/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36" y="849425"/>
            <a:ext cx="2787650" cy="118935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535"/>
              </a:spcBef>
            </a:pPr>
            <a:r>
              <a:rPr dirty="0" spc="80"/>
              <a:t>Mastering</a:t>
            </a:r>
            <a:r>
              <a:rPr dirty="0" spc="90"/>
              <a:t> </a:t>
            </a:r>
            <a:r>
              <a:rPr dirty="0" spc="95"/>
              <a:t>the</a:t>
            </a:r>
            <a:r>
              <a:rPr dirty="0" spc="90"/>
              <a:t> </a:t>
            </a:r>
            <a:r>
              <a:rPr dirty="0" spc="85"/>
              <a:t>Python </a:t>
            </a:r>
            <a:r>
              <a:rPr dirty="0" spc="90"/>
              <a:t>Dictionary:</a:t>
            </a:r>
            <a:r>
              <a:rPr dirty="0" spc="30"/>
              <a:t> </a:t>
            </a:r>
            <a:r>
              <a:rPr dirty="0" spc="95"/>
              <a:t>Advanced </a:t>
            </a:r>
            <a:r>
              <a:rPr dirty="0" spc="85"/>
              <a:t>Techniques</a:t>
            </a:r>
            <a:r>
              <a:rPr dirty="0" spc="95"/>
              <a:t> </a:t>
            </a:r>
            <a:r>
              <a:rPr dirty="0" spc="85"/>
              <a:t>and Applications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924293" y="0"/>
            <a:ext cx="2925445" cy="2998470"/>
            <a:chOff x="2924293" y="0"/>
            <a:chExt cx="2925445" cy="29984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4293" y="1296567"/>
              <a:ext cx="1701777" cy="170178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6136" y="0"/>
              <a:ext cx="2072975" cy="2367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04" y="0"/>
            <a:ext cx="5842635" cy="3288029"/>
            <a:chOff x="3204" y="0"/>
            <a:chExt cx="5842635" cy="328802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" y="1867"/>
              <a:ext cx="5842190" cy="328607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82954" y="937"/>
              <a:ext cx="2262505" cy="3285490"/>
            </a:xfrm>
            <a:custGeom>
              <a:avLst/>
              <a:gdLst/>
              <a:ahLst/>
              <a:cxn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12466" y="551708"/>
            <a:ext cx="1724025" cy="421005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algn="r" marR="5080">
              <a:lnSpc>
                <a:spcPts val="1545"/>
              </a:lnSpc>
              <a:spcBef>
                <a:spcPts val="115"/>
              </a:spcBef>
            </a:pPr>
            <a:r>
              <a:rPr dirty="0" sz="1400" spc="70"/>
              <a:t>Handling</a:t>
            </a:r>
            <a:r>
              <a:rPr dirty="0" sz="1400" spc="65"/>
              <a:t> </a:t>
            </a:r>
            <a:r>
              <a:rPr dirty="0" sz="1400" spc="50"/>
              <a:t>Dictionary</a:t>
            </a:r>
            <a:endParaRPr sz="1400"/>
          </a:p>
          <a:p>
            <a:pPr algn="r" marR="5080">
              <a:lnSpc>
                <a:spcPts val="1545"/>
              </a:lnSpc>
            </a:pPr>
            <a:r>
              <a:rPr dirty="0" sz="1400" spc="-10"/>
              <a:t>Errors</a:t>
            </a:r>
            <a:endParaRPr sz="1400"/>
          </a:p>
        </p:txBody>
      </p:sp>
      <p:grpSp>
        <p:nvGrpSpPr>
          <p:cNvPr id="8" name="object 8" descr=""/>
          <p:cNvGrpSpPr/>
          <p:nvPr/>
        </p:nvGrpSpPr>
        <p:grpSpPr>
          <a:xfrm>
            <a:off x="4638202" y="1145334"/>
            <a:ext cx="1087120" cy="617855"/>
            <a:chOff x="4638202" y="1145334"/>
            <a:chExt cx="1087120" cy="61785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7545" y="1145334"/>
              <a:ext cx="307543" cy="653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6108" y="1647873"/>
              <a:ext cx="404561" cy="11473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8202" y="1383600"/>
              <a:ext cx="329153" cy="8889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3789193" y="1087310"/>
            <a:ext cx="1949450" cy="814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70485">
              <a:lnSpc>
                <a:spcPct val="100000"/>
              </a:lnSpc>
              <a:spcBef>
                <a:spcPts val="110"/>
              </a:spcBef>
            </a:pP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dirty="0" sz="8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8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handle</a:t>
            </a:r>
            <a:endParaRPr sz="850">
              <a:latin typeface="Trebuchet MS"/>
              <a:cs typeface="Trebuchet MS"/>
            </a:endParaRPr>
          </a:p>
          <a:p>
            <a:pPr marL="12700" marR="5080" indent="635">
              <a:lnSpc>
                <a:spcPct val="101099"/>
              </a:lnSpc>
              <a:tabLst>
                <a:tab pos="1203960" algn="l"/>
              </a:tabLst>
            </a:pP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exceptions</a:t>
            </a:r>
            <a:r>
              <a:rPr dirty="0" sz="8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related</a:t>
            </a:r>
            <a:r>
              <a:rPr dirty="0" sz="8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8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dictionaries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programming.</a:t>
            </a:r>
            <a:endParaRPr sz="850">
              <a:latin typeface="Trebuchet MS"/>
              <a:cs typeface="Trebuchet MS"/>
            </a:endParaRPr>
          </a:p>
          <a:p>
            <a:pPr marL="158115" marR="5080" indent="189230">
              <a:lnSpc>
                <a:spcPct val="101099"/>
              </a:lnSpc>
              <a:spcBef>
                <a:spcPts val="25"/>
              </a:spcBef>
            </a:pP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dirty="0" sz="8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8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8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8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Courier New"/>
                <a:cs typeface="Courier New"/>
              </a:rPr>
              <a:t>try- </a:t>
            </a:r>
            <a:r>
              <a:rPr dirty="0" sz="850">
                <a:solidFill>
                  <a:srgbClr val="FFFFFF"/>
                </a:solidFill>
                <a:latin typeface="Courier New"/>
                <a:cs typeface="Courier New"/>
              </a:rPr>
              <a:t>except</a:t>
            </a:r>
            <a:r>
              <a:rPr dirty="0" sz="850" spc="-2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blocks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endParaRPr sz="850">
              <a:latin typeface="Trebuchet MS"/>
              <a:cs typeface="Trebuchet MS"/>
            </a:endParaRPr>
          </a:p>
          <a:p>
            <a:pPr marL="1170940">
              <a:lnSpc>
                <a:spcPct val="100000"/>
              </a:lnSpc>
              <a:spcBef>
                <a:spcPts val="1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dirty="0" sz="8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handling.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447032" y="101160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04" y="0"/>
            <a:ext cx="5842635" cy="3288029"/>
            <a:chOff x="3204" y="0"/>
            <a:chExt cx="5842635" cy="328802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" y="1867"/>
              <a:ext cx="5842190" cy="328607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82954" y="937"/>
              <a:ext cx="2262505" cy="3285490"/>
            </a:xfrm>
            <a:custGeom>
              <a:avLst/>
              <a:gdLst/>
              <a:ahLst/>
              <a:cxn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10799" y="545614"/>
            <a:ext cx="2125345" cy="25590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0" spc="65"/>
              <a:t>Dictionary</a:t>
            </a:r>
            <a:r>
              <a:rPr dirty="0" sz="1500" spc="15"/>
              <a:t> </a:t>
            </a:r>
            <a:r>
              <a:rPr dirty="0" sz="1500" spc="-10"/>
              <a:t>Serialization</a:t>
            </a:r>
            <a:endParaRPr sz="15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5618" y="1252691"/>
            <a:ext cx="1604893" cy="37901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866166" y="1087306"/>
            <a:ext cx="1872614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Serialization</a:t>
            </a:r>
            <a:r>
              <a:rPr dirty="0" sz="85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85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dictionaries</a:t>
            </a:r>
            <a:r>
              <a:rPr dirty="0" sz="85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85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ahoma"/>
                <a:cs typeface="Tahoma"/>
              </a:rPr>
              <a:t>crucial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69384" y="1218215"/>
            <a:ext cx="173990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-2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661284" y="1218210"/>
            <a:ext cx="1077595" cy="2882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850" spc="-2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85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</a:pPr>
            <a:r>
              <a:rPr dirty="0" sz="850" spc="-4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85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Techniques</a:t>
            </a:r>
            <a:r>
              <a:rPr dirty="0" sz="85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dirty="0" sz="85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177410" y="1483082"/>
            <a:ext cx="1561465" cy="41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80645" marR="5080" indent="-68580">
              <a:lnSpc>
                <a:spcPct val="101099"/>
              </a:lnSpc>
              <a:spcBef>
                <a:spcPts val="100"/>
              </a:spcBef>
              <a:tabLst>
                <a:tab pos="558800" algn="l"/>
              </a:tabLst>
            </a:pPr>
            <a:r>
              <a:rPr dirty="0" sz="850" spc="-2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serialization</a:t>
            </a:r>
            <a:r>
              <a:rPr dirty="0" sz="85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ahoma"/>
                <a:cs typeface="Tahoma"/>
              </a:rPr>
              <a:t>enable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dictionaries</a:t>
            </a:r>
            <a:r>
              <a:rPr dirty="0" sz="85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85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85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stored</a:t>
            </a:r>
            <a:r>
              <a:rPr dirty="0" sz="85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850" spc="10">
                <a:solidFill>
                  <a:srgbClr val="FFFFFF"/>
                </a:solidFill>
                <a:latin typeface="Tahoma"/>
                <a:cs typeface="Tahoma"/>
              </a:rPr>
              <a:t>exchanged</a:t>
            </a:r>
            <a:r>
              <a:rPr dirty="0" sz="850" spc="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ahoma"/>
                <a:cs typeface="Tahoma"/>
              </a:rPr>
              <a:t>eﬃciently.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447032" y="101160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 descr="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 descr="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895" rIns="0" bIns="0" rtlCol="0" vert="horz">
            <a:spAutoFit/>
          </a:bodyPr>
          <a:lstStyle/>
          <a:p>
            <a:pPr marL="1803400" marR="5080">
              <a:lnSpc>
                <a:spcPts val="1410"/>
              </a:lnSpc>
              <a:spcBef>
                <a:spcPts val="385"/>
              </a:spcBef>
            </a:pPr>
            <a:r>
              <a:rPr dirty="0" sz="1400" spc="65"/>
              <a:t>Dictionary</a:t>
            </a:r>
            <a:r>
              <a:rPr dirty="0" sz="1400" spc="35"/>
              <a:t> </a:t>
            </a:r>
            <a:r>
              <a:rPr dirty="0" sz="1400" spc="50"/>
              <a:t>Performance </a:t>
            </a:r>
            <a:r>
              <a:rPr dirty="0" sz="1400" spc="60"/>
              <a:t>Optimization</a:t>
            </a:r>
            <a:endParaRPr sz="14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7652" y="937570"/>
            <a:ext cx="654710" cy="11473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7951" y="1223534"/>
            <a:ext cx="427591" cy="9059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38655" y="1199982"/>
            <a:ext cx="341101" cy="114147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3025840" y="903681"/>
            <a:ext cx="2028189" cy="2882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Optimizing</a:t>
            </a:r>
            <a:r>
              <a:rPr dirty="0" sz="8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dictionary</a:t>
            </a:r>
            <a:endParaRPr sz="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involves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8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minimizing</a:t>
            </a:r>
            <a:endParaRPr sz="85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34469" y="1464838"/>
            <a:ext cx="403585" cy="88891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4897133" y="1165505"/>
            <a:ext cx="337185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times.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025828" y="1165505"/>
            <a:ext cx="1767839" cy="553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59740">
              <a:lnSpc>
                <a:spcPct val="101800"/>
              </a:lnSpc>
              <a:spcBef>
                <a:spcPts val="95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usage</a:t>
            </a:r>
            <a:r>
              <a:rPr dirty="0" sz="85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reducing 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optimization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strategies</a:t>
            </a:r>
            <a:r>
              <a:rPr dirty="0" sz="8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essential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 descr="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179" rIns="0" bIns="0" rtlCol="0" vert="horz">
            <a:spAutoFit/>
          </a:bodyPr>
          <a:lstStyle/>
          <a:p>
            <a:pPr marL="1528445">
              <a:lnSpc>
                <a:spcPct val="100000"/>
              </a:lnSpc>
              <a:spcBef>
                <a:spcPts val="140"/>
              </a:spcBef>
            </a:pPr>
            <a:r>
              <a:rPr dirty="0" sz="1950" spc="80"/>
              <a:t>Real-</a:t>
            </a:r>
            <a:r>
              <a:rPr dirty="0" sz="1950" spc="65"/>
              <a:t>world</a:t>
            </a:r>
            <a:r>
              <a:rPr dirty="0" sz="1950" spc="10"/>
              <a:t> </a:t>
            </a:r>
            <a:r>
              <a:rPr dirty="0" sz="1950" spc="80"/>
              <a:t>Applications</a:t>
            </a:r>
            <a:endParaRPr sz="19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0667" y="1162882"/>
            <a:ext cx="583082" cy="21980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1357" y="1293793"/>
            <a:ext cx="211811" cy="8889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8137" y="1558064"/>
            <a:ext cx="616854" cy="114738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748117" y="997496"/>
            <a:ext cx="2131695" cy="814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0"/>
              </a:spcBef>
              <a:tabLst>
                <a:tab pos="1564005" algn="l"/>
              </a:tabLst>
            </a:pP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Dictionaries</a:t>
            </a:r>
            <a:r>
              <a:rPr dirty="0" sz="85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85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widely</a:t>
            </a:r>
            <a:r>
              <a:rPr dirty="0" sz="85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dirty="0" sz="85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85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real-</a:t>
            </a:r>
            <a:r>
              <a:rPr dirty="0" sz="850" spc="-10">
                <a:solidFill>
                  <a:srgbClr val="FFFFFF"/>
                </a:solidFill>
                <a:latin typeface="Tahoma"/>
                <a:cs typeface="Tahoma"/>
              </a:rPr>
              <a:t>world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applications</a:t>
            </a:r>
            <a:r>
              <a:rPr dirty="0" sz="85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dirty="0" sz="85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850" spc="-10">
                <a:solidFill>
                  <a:srgbClr val="FFFFFF"/>
                </a:solidFill>
                <a:latin typeface="Tahoma"/>
                <a:cs typeface="Tahoma"/>
              </a:rPr>
              <a:t>systems,</a:t>
            </a:r>
            <a:endParaRPr sz="850">
              <a:latin typeface="Tahoma"/>
              <a:cs typeface="Tahoma"/>
            </a:endParaRPr>
          </a:p>
          <a:p>
            <a:pPr marL="254635">
              <a:lnSpc>
                <a:spcPct val="100000"/>
              </a:lnSpc>
              <a:spcBef>
                <a:spcPts val="10"/>
              </a:spcBef>
            </a:pPr>
            <a:r>
              <a:rPr dirty="0" sz="850" spc="10">
                <a:solidFill>
                  <a:srgbClr val="FFFFFF"/>
                </a:solidFill>
                <a:latin typeface="Tahoma"/>
                <a:cs typeface="Tahoma"/>
              </a:rPr>
              <a:t>development,</a:t>
            </a:r>
            <a:r>
              <a:rPr dirty="0" sz="850" spc="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850">
              <a:latin typeface="Tahoma"/>
              <a:cs typeface="Tahoma"/>
            </a:endParaRPr>
          </a:p>
          <a:p>
            <a:pPr marL="12700" marR="433070">
              <a:lnSpc>
                <a:spcPct val="101099"/>
              </a:lnSpc>
              <a:spcBef>
                <a:spcPts val="25"/>
              </a:spcBef>
            </a:pP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computing.</a:t>
            </a:r>
            <a:r>
              <a:rPr dirty="0" sz="850" spc="30">
                <a:solidFill>
                  <a:srgbClr val="FFFFFF"/>
                </a:solidFill>
                <a:latin typeface="Tahoma"/>
                <a:cs typeface="Tahoma"/>
              </a:rPr>
              <a:t> Understanding </a:t>
            </a:r>
            <a:r>
              <a:rPr dirty="0" sz="850" spc="-10">
                <a:solidFill>
                  <a:srgbClr val="FFFFFF"/>
                </a:solidFill>
                <a:latin typeface="Tahoma"/>
                <a:cs typeface="Tahoma"/>
              </a:rPr>
              <a:t>these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applications</a:t>
            </a:r>
            <a:r>
              <a:rPr dirty="0" sz="85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85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essential</a:t>
            </a:r>
            <a:r>
              <a:rPr dirty="0" sz="85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850" spc="10">
                <a:solidFill>
                  <a:srgbClr val="FFFFFF"/>
                </a:solidFill>
                <a:latin typeface="Tahoma"/>
                <a:cs typeface="Tahoma"/>
              </a:rPr>
              <a:t>Python</a:t>
            </a:r>
            <a:r>
              <a:rPr dirty="0" sz="85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ahoma"/>
                <a:cs typeface="Tahoma"/>
              </a:rPr>
              <a:t>programming.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 descr="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 descr="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69265">
              <a:lnSpc>
                <a:spcPct val="100000"/>
              </a:lnSpc>
              <a:spcBef>
                <a:spcPts val="105"/>
              </a:spcBef>
            </a:pPr>
            <a:r>
              <a:rPr dirty="0" spc="114"/>
              <a:t>Case</a:t>
            </a:r>
            <a:r>
              <a:rPr dirty="0" spc="75"/>
              <a:t> Studies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7373" y="953880"/>
            <a:ext cx="603147" cy="24679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5326" y="1366110"/>
            <a:ext cx="464439" cy="12682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553706" y="890811"/>
            <a:ext cx="558165" cy="1720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Exploring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01610" y="890818"/>
            <a:ext cx="916940" cy="1720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studies</a:t>
            </a:r>
            <a:r>
              <a:rPr dirty="0" sz="9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9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endParaRPr sz="95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86728" y="1658374"/>
            <a:ext cx="485451" cy="98761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333950" y="1036943"/>
            <a:ext cx="1984375" cy="756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91440">
              <a:lnSpc>
                <a:spcPct val="100899"/>
              </a:lnSpc>
              <a:spcBef>
                <a:spcPts val="95"/>
              </a:spcBef>
              <a:tabLst>
                <a:tab pos="822325" algn="l"/>
                <a:tab pos="1431925" algn="l"/>
              </a:tabLst>
            </a:pP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dictionaries</a:t>
            </a:r>
            <a:r>
              <a:rPr dirty="0" sz="9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scenarios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9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dirty="0" sz="9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dirty="0" sz="9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dirty="0" sz="9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2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	applications.</a:t>
            </a:r>
            <a:r>
              <a:rPr dirty="0" sz="9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9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2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analyze</a:t>
            </a:r>
            <a:r>
              <a:rPr dirty="0" sz="9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dirty="0" sz="9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studies</a:t>
            </a:r>
            <a:r>
              <a:rPr dirty="0" sz="9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9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endParaRPr sz="9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5"/>
              </a:spcBef>
            </a:pPr>
            <a:r>
              <a:rPr dirty="0" sz="950" spc="-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025624" y="818159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8" name="object 18" descr="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 descr="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 descr="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803400">
              <a:lnSpc>
                <a:spcPct val="100000"/>
              </a:lnSpc>
              <a:spcBef>
                <a:spcPts val="114"/>
              </a:spcBef>
            </a:pPr>
            <a:r>
              <a:rPr dirty="0" sz="1900" spc="50"/>
              <a:t>Best</a:t>
            </a:r>
            <a:r>
              <a:rPr dirty="0" sz="1900" spc="70"/>
              <a:t> </a:t>
            </a:r>
            <a:r>
              <a:rPr dirty="0" sz="1900" spc="65"/>
              <a:t>Practices</a:t>
            </a:r>
            <a:r>
              <a:rPr dirty="0" sz="1900" spc="70"/>
              <a:t> </a:t>
            </a:r>
            <a:r>
              <a:rPr dirty="0" sz="1900" spc="75"/>
              <a:t>Recap</a:t>
            </a:r>
            <a:endParaRPr sz="19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4117" y="938165"/>
            <a:ext cx="212445" cy="8889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7719" y="1199388"/>
            <a:ext cx="515477" cy="248698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025830" y="903688"/>
            <a:ext cx="2128520" cy="288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0"/>
              </a:spcBef>
              <a:tabLst>
                <a:tab pos="1016635" algn="l"/>
              </a:tabLst>
            </a:pP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Recapping</a:t>
            </a:r>
            <a:r>
              <a:rPr dirty="0" sz="85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practices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dirty="0" sz="8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8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mastering</a:t>
            </a:r>
            <a:r>
              <a:rPr dirty="0" sz="8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dictionaries</a:t>
            </a:r>
            <a:r>
              <a:rPr dirty="0" sz="8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956761" y="1165505"/>
            <a:ext cx="1295400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dirty="0" sz="850" spc="3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habits</a:t>
            </a:r>
            <a:r>
              <a:rPr dirty="0" sz="85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827754" y="1299452"/>
            <a:ext cx="1203960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025830" y="1165500"/>
            <a:ext cx="670560" cy="4222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-635">
              <a:lnSpc>
                <a:spcPct val="102200"/>
              </a:lnSpc>
              <a:spcBef>
                <a:spcPts val="90"/>
              </a:spcBef>
            </a:pP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reinforce ensure applications.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 descr="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 descr="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91465">
              <a:lnSpc>
                <a:spcPct val="100000"/>
              </a:lnSpc>
              <a:spcBef>
                <a:spcPts val="105"/>
              </a:spcBef>
            </a:pPr>
            <a:r>
              <a:rPr dirty="0" spc="65"/>
              <a:t>Future</a:t>
            </a:r>
            <a:r>
              <a:rPr dirty="0" spc="30"/>
              <a:t> </a:t>
            </a:r>
            <a:r>
              <a:rPr dirty="0" spc="45"/>
              <a:t>Trends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7813" y="927067"/>
            <a:ext cx="886004" cy="39168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786827" y="890818"/>
            <a:ext cx="531495" cy="1720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trends</a:t>
            </a:r>
            <a:r>
              <a:rPr dirty="0" sz="950" spc="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endParaRPr sz="95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28205" y="890821"/>
            <a:ext cx="1442085" cy="318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93065">
              <a:lnSpc>
                <a:spcPct val="100899"/>
              </a:lnSpc>
              <a:spcBef>
                <a:spcPts val="95"/>
              </a:spcBef>
            </a:pP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Exploring</a:t>
            </a:r>
            <a:r>
              <a:rPr dirty="0" sz="950" spc="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950" spc="20">
                <a:solidFill>
                  <a:srgbClr val="FFFFFF"/>
                </a:solidFill>
                <a:latin typeface="Tahoma"/>
                <a:cs typeface="Tahoma"/>
              </a:rPr>
              <a:t>dictionary</a:t>
            </a:r>
            <a:r>
              <a:rPr dirty="0" sz="95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usage,</a:t>
            </a:r>
            <a:r>
              <a:rPr dirty="0" sz="95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2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dirty="0" sz="95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endParaRPr sz="9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26206" y="1183084"/>
            <a:ext cx="2092325" cy="610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63880">
              <a:lnSpc>
                <a:spcPct val="100899"/>
              </a:lnSpc>
              <a:spcBef>
                <a:spcPts val="95"/>
              </a:spcBef>
            </a:pPr>
            <a:r>
              <a:rPr dirty="0" sz="950" spc="20">
                <a:solidFill>
                  <a:srgbClr val="FFFFFF"/>
                </a:solidFill>
                <a:latin typeface="Tahoma"/>
                <a:cs typeface="Tahoma"/>
              </a:rPr>
              <a:t>dictionaries</a:t>
            </a:r>
            <a:r>
              <a:rPr dirty="0" sz="950" spc="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2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950" spc="20">
                <a:solidFill>
                  <a:srgbClr val="FFFFFF"/>
                </a:solidFill>
                <a:latin typeface="Tahoma"/>
                <a:cs typeface="Tahoma"/>
              </a:rPr>
              <a:t>serialization</a:t>
            </a:r>
            <a:r>
              <a:rPr dirty="0" sz="95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20">
                <a:solidFill>
                  <a:srgbClr val="FFFFFF"/>
                </a:solidFill>
                <a:latin typeface="Tahoma"/>
                <a:cs typeface="Tahoma"/>
              </a:rPr>
              <a:t>techniques,</a:t>
            </a:r>
            <a:r>
              <a:rPr dirty="0" sz="9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2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95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Tahoma"/>
                <a:cs typeface="Tahoma"/>
              </a:rPr>
              <a:t>provide </a:t>
            </a: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r>
              <a:rPr dirty="0" sz="9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9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9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evolving</a:t>
            </a:r>
            <a:r>
              <a:rPr dirty="0" sz="9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Tahoma"/>
                <a:cs typeface="Tahoma"/>
              </a:rPr>
              <a:t>landscape</a:t>
            </a:r>
            <a:endParaRPr sz="950">
              <a:latin typeface="Tahoma"/>
              <a:cs typeface="Tahoma"/>
            </a:endParaRPr>
          </a:p>
          <a:p>
            <a:pPr marL="686435">
              <a:lnSpc>
                <a:spcPct val="100000"/>
              </a:lnSpc>
              <a:spcBef>
                <a:spcPts val="15"/>
              </a:spcBef>
            </a:pP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9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Python</a:t>
            </a:r>
            <a:r>
              <a:rPr dirty="0" sz="950" spc="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Tahoma"/>
                <a:cs typeface="Tahoma"/>
              </a:rPr>
              <a:t>programming.</a:t>
            </a:r>
            <a:endParaRPr sz="950">
              <a:latin typeface="Tahoma"/>
              <a:cs typeface="Tahom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025624" y="818159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6" name="object 16" descr="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 descr="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 descr="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22030" y="334424"/>
            <a:ext cx="1289685" cy="421005"/>
          </a:xfrm>
          <a:prstGeom prst="rect"/>
        </p:spPr>
        <p:txBody>
          <a:bodyPr wrap="square" lIns="0" tIns="48895" rIns="0" bIns="0" rtlCol="0" vert="horz">
            <a:spAutoFit/>
          </a:bodyPr>
          <a:lstStyle/>
          <a:p>
            <a:pPr marL="12700" marR="5080">
              <a:lnSpc>
                <a:spcPts val="1410"/>
              </a:lnSpc>
              <a:spcBef>
                <a:spcPts val="385"/>
              </a:spcBef>
            </a:pPr>
            <a:r>
              <a:rPr dirty="0" sz="1400" spc="65"/>
              <a:t>Challenges</a:t>
            </a:r>
            <a:r>
              <a:rPr dirty="0" sz="1400" spc="50"/>
              <a:t> </a:t>
            </a:r>
            <a:r>
              <a:rPr dirty="0" sz="1400" spc="40"/>
              <a:t>and </a:t>
            </a:r>
            <a:r>
              <a:rPr dirty="0" sz="1400" spc="50"/>
              <a:t>Opportunities</a:t>
            </a:r>
            <a:endParaRPr sz="14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13465" y="938165"/>
            <a:ext cx="531784" cy="11414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04238" y="941000"/>
            <a:ext cx="685952" cy="11130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50990" y="1199982"/>
            <a:ext cx="432450" cy="114147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3025830" y="903691"/>
            <a:ext cx="1356995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48080" algn="l"/>
              </a:tabLst>
            </a:pP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Identifying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106480" y="903682"/>
            <a:ext cx="120650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85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7201" y="1467682"/>
            <a:ext cx="517282" cy="86048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025828" y="1034591"/>
            <a:ext cx="2088514" cy="553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90"/>
              </a:spcBef>
              <a:tabLst>
                <a:tab pos="1181100" algn="l"/>
              </a:tabLst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mastering</a:t>
            </a:r>
            <a:r>
              <a:rPr dirty="0" sz="85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dictionaries</a:t>
            </a:r>
            <a:r>
              <a:rPr dirty="0" sz="85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85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dirty="0" sz="8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preparing</a:t>
            </a:r>
            <a:r>
              <a:rPr dirty="0" sz="85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scenarios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leveraging</a:t>
            </a:r>
            <a:r>
              <a:rPr dirty="0" sz="8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dictionaries</a:t>
            </a:r>
            <a:r>
              <a:rPr dirty="0" sz="8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850">
              <a:latin typeface="Trebuchet MS"/>
              <a:cs typeface="Trebuchet MS"/>
            </a:endParaRPr>
          </a:p>
          <a:p>
            <a:pPr marL="568325">
              <a:lnSpc>
                <a:spcPct val="100000"/>
              </a:lnSpc>
              <a:spcBef>
                <a:spcPts val="10"/>
              </a:spcBef>
            </a:pP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solutions.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36172" y="0"/>
            <a:ext cx="1111250" cy="617220"/>
            <a:chOff x="3636172" y="0"/>
            <a:chExt cx="1111250" cy="617220"/>
          </a:xfrm>
        </p:grpSpPr>
        <p:sp>
          <p:nvSpPr>
            <p:cNvPr id="3" name="object 3" descr=""/>
            <p:cNvSpPr/>
            <p:nvPr/>
          </p:nvSpPr>
          <p:spPr>
            <a:xfrm>
              <a:off x="3807256" y="0"/>
              <a:ext cx="940435" cy="617220"/>
            </a:xfrm>
            <a:custGeom>
              <a:avLst/>
              <a:gdLst/>
              <a:ahLst/>
              <a:cxnLst/>
              <a:rect l="l" t="t" r="r" b="b"/>
              <a:pathLst>
                <a:path w="940435" h="617220">
                  <a:moveTo>
                    <a:pt x="878825" y="0"/>
                  </a:moveTo>
                  <a:lnTo>
                    <a:pt x="233037" y="0"/>
                  </a:lnTo>
                  <a:lnTo>
                    <a:pt x="0" y="233050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636172" y="0"/>
              <a:ext cx="465455" cy="263525"/>
            </a:xfrm>
            <a:custGeom>
              <a:avLst/>
              <a:gdLst/>
              <a:ahLst/>
              <a:cxnLst/>
              <a:rect l="l" t="t" r="r" b="b"/>
              <a:pathLst>
                <a:path w="465454" h="263525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512" y="0"/>
            <a:ext cx="2156460" cy="2384425"/>
            <a:chOff x="1512" y="0"/>
            <a:chExt cx="2156460" cy="2384425"/>
          </a:xfrm>
        </p:grpSpPr>
        <p:sp>
          <p:nvSpPr>
            <p:cNvPr id="6" name="object 6" descr=""/>
            <p:cNvSpPr/>
            <p:nvPr/>
          </p:nvSpPr>
          <p:spPr>
            <a:xfrm>
              <a:off x="1706462" y="0"/>
              <a:ext cx="451484" cy="389890"/>
            </a:xfrm>
            <a:custGeom>
              <a:avLst/>
              <a:gdLst/>
              <a:ahLst/>
              <a:cxnLst/>
              <a:rect l="l" t="t" r="r" b="b"/>
              <a:pathLst>
                <a:path w="451485" h="389890">
                  <a:moveTo>
                    <a:pt x="451375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3"/>
                  </a:lnTo>
                  <a:lnTo>
                    <a:pt x="45137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22592" y="193548"/>
              <a:ext cx="1111250" cy="1111250"/>
            </a:xfrm>
            <a:custGeom>
              <a:avLst/>
              <a:gdLst/>
              <a:ahLst/>
              <a:cxn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12" y="322993"/>
              <a:ext cx="1429385" cy="2061210"/>
            </a:xfrm>
            <a:custGeom>
              <a:avLst/>
              <a:gdLst/>
              <a:ahLst/>
              <a:cxn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5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4247448" y="0"/>
            <a:ext cx="1599565" cy="1703705"/>
          </a:xfrm>
          <a:custGeom>
            <a:avLst/>
            <a:gdLst/>
            <a:ahLst/>
            <a:cxnLst/>
            <a:rect l="l" t="t" r="r" b="b"/>
            <a:pathLst>
              <a:path w="1599564" h="1703705">
                <a:moveTo>
                  <a:pt x="1388727" y="0"/>
                </a:moveTo>
                <a:lnTo>
                  <a:pt x="672847" y="0"/>
                </a:lnTo>
                <a:lnTo>
                  <a:pt x="0" y="672334"/>
                </a:lnTo>
                <a:lnTo>
                  <a:pt x="1030925" y="1703259"/>
                </a:lnTo>
                <a:lnTo>
                  <a:pt x="1599294" y="1134452"/>
                </a:lnTo>
                <a:lnTo>
                  <a:pt x="1599294" y="210568"/>
                </a:lnTo>
                <a:lnTo>
                  <a:pt x="13887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82482" y="0"/>
            <a:ext cx="1385570" cy="692785"/>
          </a:xfrm>
          <a:custGeom>
            <a:avLst/>
            <a:gdLst/>
            <a:ahLst/>
            <a:cxnLst/>
            <a:rect l="l" t="t" r="r" b="b"/>
            <a:pathLst>
              <a:path w="1385570" h="692785">
                <a:moveTo>
                  <a:pt x="1385427" y="0"/>
                </a:moveTo>
                <a:lnTo>
                  <a:pt x="0" y="0"/>
                </a:lnTo>
                <a:lnTo>
                  <a:pt x="692710" y="692456"/>
                </a:lnTo>
                <a:lnTo>
                  <a:pt x="13854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5909" y="1267968"/>
            <a:ext cx="1135142" cy="286536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4129430" y="1438454"/>
            <a:ext cx="429895" cy="116205"/>
          </a:xfrm>
          <a:custGeom>
            <a:avLst/>
            <a:gdLst/>
            <a:ahLst/>
            <a:cxnLst/>
            <a:rect l="l" t="t" r="r" b="b"/>
            <a:pathLst>
              <a:path w="429895" h="116205">
                <a:moveTo>
                  <a:pt x="15240" y="32135"/>
                </a:moveTo>
                <a:lnTo>
                  <a:pt x="0" y="32135"/>
                </a:lnTo>
                <a:lnTo>
                  <a:pt x="0" y="114656"/>
                </a:lnTo>
                <a:lnTo>
                  <a:pt x="17526" y="114656"/>
                </a:lnTo>
                <a:lnTo>
                  <a:pt x="17526" y="63852"/>
                </a:lnTo>
                <a:lnTo>
                  <a:pt x="19476" y="58268"/>
                </a:lnTo>
                <a:lnTo>
                  <a:pt x="23347" y="53861"/>
                </a:lnTo>
                <a:lnTo>
                  <a:pt x="27188" y="49444"/>
                </a:lnTo>
                <a:lnTo>
                  <a:pt x="28823" y="48658"/>
                </a:lnTo>
                <a:lnTo>
                  <a:pt x="14417" y="48658"/>
                </a:lnTo>
                <a:lnTo>
                  <a:pt x="13868" y="48313"/>
                </a:lnTo>
                <a:lnTo>
                  <a:pt x="14547" y="46046"/>
                </a:lnTo>
                <a:lnTo>
                  <a:pt x="15240" y="32135"/>
                </a:lnTo>
                <a:close/>
              </a:path>
              <a:path w="429895" h="116205">
                <a:moveTo>
                  <a:pt x="48165" y="47231"/>
                </a:moveTo>
                <a:lnTo>
                  <a:pt x="39258" y="47231"/>
                </a:lnTo>
                <a:lnTo>
                  <a:pt x="42915" y="47789"/>
                </a:lnTo>
                <a:lnTo>
                  <a:pt x="47914" y="48908"/>
                </a:lnTo>
                <a:lnTo>
                  <a:pt x="48165" y="47231"/>
                </a:lnTo>
                <a:close/>
              </a:path>
              <a:path w="429895" h="116205">
                <a:moveTo>
                  <a:pt x="14547" y="46046"/>
                </a:moveTo>
                <a:lnTo>
                  <a:pt x="13868" y="48313"/>
                </a:lnTo>
                <a:lnTo>
                  <a:pt x="14417" y="48658"/>
                </a:lnTo>
                <a:lnTo>
                  <a:pt x="14547" y="46046"/>
                </a:lnTo>
                <a:close/>
              </a:path>
              <a:path w="429895" h="116205">
                <a:moveTo>
                  <a:pt x="41513" y="30742"/>
                </a:moveTo>
                <a:lnTo>
                  <a:pt x="32491" y="30742"/>
                </a:lnTo>
                <a:lnTo>
                  <a:pt x="27584" y="32241"/>
                </a:lnTo>
                <a:lnTo>
                  <a:pt x="18684" y="38252"/>
                </a:lnTo>
                <a:lnTo>
                  <a:pt x="15575" y="42611"/>
                </a:lnTo>
                <a:lnTo>
                  <a:pt x="14547" y="46046"/>
                </a:lnTo>
                <a:lnTo>
                  <a:pt x="14417" y="48658"/>
                </a:lnTo>
                <a:lnTo>
                  <a:pt x="28823" y="48658"/>
                </a:lnTo>
                <a:lnTo>
                  <a:pt x="31790" y="47231"/>
                </a:lnTo>
                <a:lnTo>
                  <a:pt x="48165" y="47231"/>
                </a:lnTo>
                <a:lnTo>
                  <a:pt x="50413" y="32205"/>
                </a:lnTo>
                <a:lnTo>
                  <a:pt x="45689" y="31229"/>
                </a:lnTo>
                <a:lnTo>
                  <a:pt x="41513" y="30742"/>
                </a:lnTo>
                <a:close/>
              </a:path>
              <a:path w="429895" h="116205">
                <a:moveTo>
                  <a:pt x="92476" y="30742"/>
                </a:moveTo>
                <a:lnTo>
                  <a:pt x="56685" y="55581"/>
                </a:lnTo>
                <a:lnTo>
                  <a:pt x="54132" y="73328"/>
                </a:lnTo>
                <a:lnTo>
                  <a:pt x="54256" y="82427"/>
                </a:lnTo>
                <a:lnTo>
                  <a:pt x="77967" y="114300"/>
                </a:lnTo>
                <a:lnTo>
                  <a:pt x="84582" y="116049"/>
                </a:lnTo>
                <a:lnTo>
                  <a:pt x="91988" y="116049"/>
                </a:lnTo>
                <a:lnTo>
                  <a:pt x="123225" y="100391"/>
                </a:lnTo>
                <a:lnTo>
                  <a:pt x="85648" y="100391"/>
                </a:lnTo>
                <a:lnTo>
                  <a:pt x="80619" y="98166"/>
                </a:lnTo>
                <a:lnTo>
                  <a:pt x="73792" y="89224"/>
                </a:lnTo>
                <a:lnTo>
                  <a:pt x="72163" y="82739"/>
                </a:lnTo>
                <a:lnTo>
                  <a:pt x="72135" y="63922"/>
                </a:lnTo>
                <a:lnTo>
                  <a:pt x="73761" y="57363"/>
                </a:lnTo>
                <a:lnTo>
                  <a:pt x="80469" y="48731"/>
                </a:lnTo>
                <a:lnTo>
                  <a:pt x="85496" y="46527"/>
                </a:lnTo>
                <a:lnTo>
                  <a:pt x="123108" y="46527"/>
                </a:lnTo>
                <a:lnTo>
                  <a:pt x="120121" y="42373"/>
                </a:lnTo>
                <a:lnTo>
                  <a:pt x="114550" y="37285"/>
                </a:lnTo>
                <a:lnTo>
                  <a:pt x="108082" y="33651"/>
                </a:lnTo>
                <a:lnTo>
                  <a:pt x="100722" y="31469"/>
                </a:lnTo>
                <a:lnTo>
                  <a:pt x="92476" y="30742"/>
                </a:lnTo>
                <a:close/>
              </a:path>
              <a:path w="429895" h="116205">
                <a:moveTo>
                  <a:pt x="123108" y="46527"/>
                </a:moveTo>
                <a:lnTo>
                  <a:pt x="98816" y="46527"/>
                </a:lnTo>
                <a:lnTo>
                  <a:pt x="103875" y="48731"/>
                </a:lnTo>
                <a:lnTo>
                  <a:pt x="110764" y="57531"/>
                </a:lnTo>
                <a:lnTo>
                  <a:pt x="112383" y="63922"/>
                </a:lnTo>
                <a:lnTo>
                  <a:pt x="112404" y="82739"/>
                </a:lnTo>
                <a:lnTo>
                  <a:pt x="110776" y="89224"/>
                </a:lnTo>
                <a:lnTo>
                  <a:pt x="103875" y="98179"/>
                </a:lnTo>
                <a:lnTo>
                  <a:pt x="98877" y="100391"/>
                </a:lnTo>
                <a:lnTo>
                  <a:pt x="123225" y="100391"/>
                </a:lnTo>
                <a:lnTo>
                  <a:pt x="124663" y="98389"/>
                </a:lnTo>
                <a:lnTo>
                  <a:pt x="127863" y="91092"/>
                </a:lnTo>
                <a:lnTo>
                  <a:pt x="129783" y="82739"/>
                </a:lnTo>
                <a:lnTo>
                  <a:pt x="130423" y="73328"/>
                </a:lnTo>
                <a:lnTo>
                  <a:pt x="129792" y="64270"/>
                </a:lnTo>
                <a:lnTo>
                  <a:pt x="129733" y="63922"/>
                </a:lnTo>
                <a:lnTo>
                  <a:pt x="127855" y="55909"/>
                </a:lnTo>
                <a:lnTo>
                  <a:pt x="124637" y="48654"/>
                </a:lnTo>
                <a:lnTo>
                  <a:pt x="123108" y="46527"/>
                </a:lnTo>
                <a:close/>
              </a:path>
              <a:path w="429895" h="116205">
                <a:moveTo>
                  <a:pt x="210122" y="102915"/>
                </a:moveTo>
                <a:lnTo>
                  <a:pt x="159410" y="102915"/>
                </a:lnTo>
                <a:lnTo>
                  <a:pt x="159240" y="104898"/>
                </a:lnTo>
                <a:lnTo>
                  <a:pt x="178033" y="116049"/>
                </a:lnTo>
                <a:lnTo>
                  <a:pt x="183428" y="116049"/>
                </a:lnTo>
                <a:lnTo>
                  <a:pt x="210122" y="102915"/>
                </a:lnTo>
                <a:close/>
              </a:path>
              <a:path w="429895" h="116205">
                <a:moveTo>
                  <a:pt x="162366" y="0"/>
                </a:moveTo>
                <a:lnTo>
                  <a:pt x="144840" y="0"/>
                </a:lnTo>
                <a:lnTo>
                  <a:pt x="144840" y="114656"/>
                </a:lnTo>
                <a:lnTo>
                  <a:pt x="158404" y="114656"/>
                </a:lnTo>
                <a:lnTo>
                  <a:pt x="159240" y="104898"/>
                </a:lnTo>
                <a:lnTo>
                  <a:pt x="158556" y="103476"/>
                </a:lnTo>
                <a:lnTo>
                  <a:pt x="159410" y="102915"/>
                </a:lnTo>
                <a:lnTo>
                  <a:pt x="210122" y="102915"/>
                </a:lnTo>
                <a:lnTo>
                  <a:pt x="211747" y="100391"/>
                </a:lnTo>
                <a:lnTo>
                  <a:pt x="175107" y="100391"/>
                </a:lnTo>
                <a:lnTo>
                  <a:pt x="170078" y="98404"/>
                </a:lnTo>
                <a:lnTo>
                  <a:pt x="166969" y="94427"/>
                </a:lnTo>
                <a:lnTo>
                  <a:pt x="163890" y="90437"/>
                </a:lnTo>
                <a:lnTo>
                  <a:pt x="162366" y="83414"/>
                </a:lnTo>
                <a:lnTo>
                  <a:pt x="162366" y="63246"/>
                </a:lnTo>
                <a:lnTo>
                  <a:pt x="163860" y="56256"/>
                </a:lnTo>
                <a:lnTo>
                  <a:pt x="169834" y="48481"/>
                </a:lnTo>
                <a:lnTo>
                  <a:pt x="174802" y="46527"/>
                </a:lnTo>
                <a:lnTo>
                  <a:pt x="211891" y="46527"/>
                </a:lnTo>
                <a:lnTo>
                  <a:pt x="210766" y="44790"/>
                </a:lnTo>
                <a:lnTo>
                  <a:pt x="159410" y="44790"/>
                </a:lnTo>
                <a:lnTo>
                  <a:pt x="158831" y="44229"/>
                </a:lnTo>
                <a:lnTo>
                  <a:pt x="161168" y="40987"/>
                </a:lnTo>
                <a:lnTo>
                  <a:pt x="161391" y="40504"/>
                </a:lnTo>
                <a:lnTo>
                  <a:pt x="162366" y="35359"/>
                </a:lnTo>
                <a:lnTo>
                  <a:pt x="162366" y="0"/>
                </a:lnTo>
                <a:close/>
              </a:path>
              <a:path w="429895" h="116205">
                <a:moveTo>
                  <a:pt x="159410" y="102915"/>
                </a:moveTo>
                <a:lnTo>
                  <a:pt x="158556" y="103476"/>
                </a:lnTo>
                <a:lnTo>
                  <a:pt x="159240" y="104898"/>
                </a:lnTo>
                <a:lnTo>
                  <a:pt x="159410" y="102915"/>
                </a:lnTo>
                <a:close/>
              </a:path>
              <a:path w="429895" h="116205">
                <a:moveTo>
                  <a:pt x="211891" y="46527"/>
                </a:moveTo>
                <a:lnTo>
                  <a:pt x="188031" y="46527"/>
                </a:lnTo>
                <a:lnTo>
                  <a:pt x="192694" y="48636"/>
                </a:lnTo>
                <a:lnTo>
                  <a:pt x="195681" y="52849"/>
                </a:lnTo>
                <a:lnTo>
                  <a:pt x="198729" y="57064"/>
                </a:lnTo>
                <a:lnTo>
                  <a:pt x="200089" y="63246"/>
                </a:lnTo>
                <a:lnTo>
                  <a:pt x="200127" y="82754"/>
                </a:lnTo>
                <a:lnTo>
                  <a:pt x="198729" y="89141"/>
                </a:lnTo>
                <a:lnTo>
                  <a:pt x="192664" y="98154"/>
                </a:lnTo>
                <a:lnTo>
                  <a:pt x="188122" y="100391"/>
                </a:lnTo>
                <a:lnTo>
                  <a:pt x="211747" y="100391"/>
                </a:lnTo>
                <a:lnTo>
                  <a:pt x="213019" y="98417"/>
                </a:lnTo>
                <a:lnTo>
                  <a:pt x="215886" y="91117"/>
                </a:lnTo>
                <a:lnTo>
                  <a:pt x="217603" y="82754"/>
                </a:lnTo>
                <a:lnTo>
                  <a:pt x="218175" y="73328"/>
                </a:lnTo>
                <a:lnTo>
                  <a:pt x="217596" y="63852"/>
                </a:lnTo>
                <a:lnTo>
                  <a:pt x="215905" y="55579"/>
                </a:lnTo>
                <a:lnTo>
                  <a:pt x="213058" y="48327"/>
                </a:lnTo>
                <a:lnTo>
                  <a:pt x="211891" y="46527"/>
                </a:lnTo>
                <a:close/>
              </a:path>
              <a:path w="429895" h="116205">
                <a:moveTo>
                  <a:pt x="161168" y="40987"/>
                </a:moveTo>
                <a:lnTo>
                  <a:pt x="158831" y="44229"/>
                </a:lnTo>
                <a:lnTo>
                  <a:pt x="159410" y="44790"/>
                </a:lnTo>
                <a:lnTo>
                  <a:pt x="161168" y="40987"/>
                </a:lnTo>
                <a:close/>
              </a:path>
              <a:path w="429895" h="116205">
                <a:moveTo>
                  <a:pt x="183428" y="30882"/>
                </a:moveTo>
                <a:lnTo>
                  <a:pt x="159410" y="44790"/>
                </a:lnTo>
                <a:lnTo>
                  <a:pt x="210766" y="44790"/>
                </a:lnTo>
                <a:lnTo>
                  <a:pt x="183428" y="30882"/>
                </a:lnTo>
                <a:close/>
              </a:path>
              <a:path w="429895" h="116205">
                <a:moveTo>
                  <a:pt x="249356" y="32135"/>
                </a:moveTo>
                <a:lnTo>
                  <a:pt x="231678" y="32135"/>
                </a:lnTo>
                <a:lnTo>
                  <a:pt x="231678" y="95771"/>
                </a:lnTo>
                <a:lnTo>
                  <a:pt x="234269" y="103571"/>
                </a:lnTo>
                <a:lnTo>
                  <a:pt x="244723" y="113559"/>
                </a:lnTo>
                <a:lnTo>
                  <a:pt x="252404" y="116049"/>
                </a:lnTo>
                <a:lnTo>
                  <a:pt x="268376" y="116049"/>
                </a:lnTo>
                <a:lnTo>
                  <a:pt x="286847" y="102141"/>
                </a:lnTo>
                <a:lnTo>
                  <a:pt x="301691" y="102141"/>
                </a:lnTo>
                <a:lnTo>
                  <a:pt x="301691" y="100391"/>
                </a:lnTo>
                <a:lnTo>
                  <a:pt x="258805" y="100391"/>
                </a:lnTo>
                <a:lnTo>
                  <a:pt x="255056" y="99166"/>
                </a:lnTo>
                <a:lnTo>
                  <a:pt x="250484" y="94225"/>
                </a:lnTo>
                <a:lnTo>
                  <a:pt x="249356" y="90260"/>
                </a:lnTo>
                <a:lnTo>
                  <a:pt x="249356" y="32135"/>
                </a:lnTo>
                <a:close/>
              </a:path>
              <a:path w="429895" h="116205">
                <a:moveTo>
                  <a:pt x="301691" y="102141"/>
                </a:moveTo>
                <a:lnTo>
                  <a:pt x="286847" y="102141"/>
                </a:lnTo>
                <a:lnTo>
                  <a:pt x="287456" y="102559"/>
                </a:lnTo>
                <a:lnTo>
                  <a:pt x="286804" y="104628"/>
                </a:lnTo>
                <a:lnTo>
                  <a:pt x="286633" y="114656"/>
                </a:lnTo>
                <a:lnTo>
                  <a:pt x="301691" y="114656"/>
                </a:lnTo>
                <a:lnTo>
                  <a:pt x="301691" y="102141"/>
                </a:lnTo>
                <a:close/>
              </a:path>
              <a:path w="429895" h="116205">
                <a:moveTo>
                  <a:pt x="286847" y="102141"/>
                </a:moveTo>
                <a:lnTo>
                  <a:pt x="286804" y="104628"/>
                </a:lnTo>
                <a:lnTo>
                  <a:pt x="287456" y="102559"/>
                </a:lnTo>
                <a:lnTo>
                  <a:pt x="286847" y="102141"/>
                </a:lnTo>
                <a:close/>
              </a:path>
              <a:path w="429895" h="116205">
                <a:moveTo>
                  <a:pt x="301691" y="32135"/>
                </a:moveTo>
                <a:lnTo>
                  <a:pt x="284134" y="32135"/>
                </a:lnTo>
                <a:lnTo>
                  <a:pt x="284134" y="84545"/>
                </a:lnTo>
                <a:lnTo>
                  <a:pt x="282549" y="91022"/>
                </a:lnTo>
                <a:lnTo>
                  <a:pt x="276240" y="98523"/>
                </a:lnTo>
                <a:lnTo>
                  <a:pt x="271089" y="100391"/>
                </a:lnTo>
                <a:lnTo>
                  <a:pt x="301691" y="100391"/>
                </a:lnTo>
                <a:lnTo>
                  <a:pt x="301691" y="32135"/>
                </a:lnTo>
                <a:close/>
              </a:path>
              <a:path w="429895" h="116205">
                <a:moveTo>
                  <a:pt x="315650" y="92677"/>
                </a:moveTo>
                <a:lnTo>
                  <a:pt x="315650" y="109999"/>
                </a:lnTo>
                <a:lnTo>
                  <a:pt x="321349" y="112648"/>
                </a:lnTo>
                <a:lnTo>
                  <a:pt x="327701" y="114538"/>
                </a:lnTo>
                <a:lnTo>
                  <a:pt x="334711" y="115672"/>
                </a:lnTo>
                <a:lnTo>
                  <a:pt x="342381" y="116049"/>
                </a:lnTo>
                <a:lnTo>
                  <a:pt x="352623" y="116049"/>
                </a:lnTo>
                <a:lnTo>
                  <a:pt x="360730" y="113870"/>
                </a:lnTo>
                <a:lnTo>
                  <a:pt x="372678" y="105156"/>
                </a:lnTo>
                <a:lnTo>
                  <a:pt x="374891" y="100535"/>
                </a:lnTo>
                <a:lnTo>
                  <a:pt x="338998" y="100535"/>
                </a:lnTo>
                <a:lnTo>
                  <a:pt x="335188" y="100035"/>
                </a:lnTo>
                <a:lnTo>
                  <a:pt x="327172" y="98011"/>
                </a:lnTo>
                <a:lnTo>
                  <a:pt x="322021" y="95893"/>
                </a:lnTo>
                <a:lnTo>
                  <a:pt x="315650" y="92677"/>
                </a:lnTo>
                <a:close/>
              </a:path>
              <a:path w="429895" h="116205">
                <a:moveTo>
                  <a:pt x="346923" y="30742"/>
                </a:moveTo>
                <a:lnTo>
                  <a:pt x="337444" y="30742"/>
                </a:lnTo>
                <a:lnTo>
                  <a:pt x="329824" y="32787"/>
                </a:lnTo>
                <a:lnTo>
                  <a:pt x="318302" y="40968"/>
                </a:lnTo>
                <a:lnTo>
                  <a:pt x="315563" y="46384"/>
                </a:lnTo>
                <a:lnTo>
                  <a:pt x="315437" y="57933"/>
                </a:lnTo>
                <a:lnTo>
                  <a:pt x="316290" y="61423"/>
                </a:lnTo>
                <a:lnTo>
                  <a:pt x="341467" y="79366"/>
                </a:lnTo>
                <a:lnTo>
                  <a:pt x="348660" y="82140"/>
                </a:lnTo>
                <a:lnTo>
                  <a:pt x="353293" y="84389"/>
                </a:lnTo>
                <a:lnTo>
                  <a:pt x="357499" y="87831"/>
                </a:lnTo>
                <a:lnTo>
                  <a:pt x="358536" y="89723"/>
                </a:lnTo>
                <a:lnTo>
                  <a:pt x="358536" y="94606"/>
                </a:lnTo>
                <a:lnTo>
                  <a:pt x="357286" y="96783"/>
                </a:lnTo>
                <a:lnTo>
                  <a:pt x="354756" y="98298"/>
                </a:lnTo>
                <a:lnTo>
                  <a:pt x="352196" y="99797"/>
                </a:lnTo>
                <a:lnTo>
                  <a:pt x="348173" y="100535"/>
                </a:lnTo>
                <a:lnTo>
                  <a:pt x="374891" y="100535"/>
                </a:lnTo>
                <a:lnTo>
                  <a:pt x="375609" y="99035"/>
                </a:lnTo>
                <a:lnTo>
                  <a:pt x="375666" y="84926"/>
                </a:lnTo>
                <a:lnTo>
                  <a:pt x="373867" y="80092"/>
                </a:lnTo>
                <a:lnTo>
                  <a:pt x="370210" y="76294"/>
                </a:lnTo>
                <a:lnTo>
                  <a:pt x="366613" y="72472"/>
                </a:lnTo>
                <a:lnTo>
                  <a:pt x="360060" y="68829"/>
                </a:lnTo>
                <a:lnTo>
                  <a:pt x="344058" y="62959"/>
                </a:lnTo>
                <a:lnTo>
                  <a:pt x="339821" y="61185"/>
                </a:lnTo>
                <a:lnTo>
                  <a:pt x="335676" y="58850"/>
                </a:lnTo>
                <a:lnTo>
                  <a:pt x="334243" y="57768"/>
                </a:lnTo>
                <a:lnTo>
                  <a:pt x="332780" y="55744"/>
                </a:lnTo>
                <a:lnTo>
                  <a:pt x="332414" y="54528"/>
                </a:lnTo>
                <a:lnTo>
                  <a:pt x="332414" y="51194"/>
                </a:lnTo>
                <a:lnTo>
                  <a:pt x="333451" y="49587"/>
                </a:lnTo>
                <a:lnTo>
                  <a:pt x="337626" y="47027"/>
                </a:lnTo>
                <a:lnTo>
                  <a:pt x="341132" y="46384"/>
                </a:lnTo>
                <a:lnTo>
                  <a:pt x="370985" y="46384"/>
                </a:lnTo>
                <a:lnTo>
                  <a:pt x="374995" y="37170"/>
                </a:lnTo>
                <a:lnTo>
                  <a:pt x="367565" y="34358"/>
                </a:lnTo>
                <a:lnTo>
                  <a:pt x="360410" y="32349"/>
                </a:lnTo>
                <a:lnTo>
                  <a:pt x="353529" y="31143"/>
                </a:lnTo>
                <a:lnTo>
                  <a:pt x="346923" y="30742"/>
                </a:lnTo>
                <a:close/>
              </a:path>
              <a:path w="429895" h="116205">
                <a:moveTo>
                  <a:pt x="370985" y="46384"/>
                </a:moveTo>
                <a:lnTo>
                  <a:pt x="351922" y="46384"/>
                </a:lnTo>
                <a:lnTo>
                  <a:pt x="359420" y="48268"/>
                </a:lnTo>
                <a:lnTo>
                  <a:pt x="368533" y="52017"/>
                </a:lnTo>
                <a:lnTo>
                  <a:pt x="370985" y="46384"/>
                </a:lnTo>
                <a:close/>
              </a:path>
              <a:path w="429895" h="116205">
                <a:moveTo>
                  <a:pt x="406968" y="47088"/>
                </a:moveTo>
                <a:lnTo>
                  <a:pt x="389442" y="47088"/>
                </a:lnTo>
                <a:lnTo>
                  <a:pt x="389442" y="89675"/>
                </a:lnTo>
                <a:lnTo>
                  <a:pt x="391015" y="101215"/>
                </a:lnTo>
                <a:lnTo>
                  <a:pt x="395733" y="109457"/>
                </a:lnTo>
                <a:lnTo>
                  <a:pt x="403600" y="114401"/>
                </a:lnTo>
                <a:lnTo>
                  <a:pt x="414619" y="116049"/>
                </a:lnTo>
                <a:lnTo>
                  <a:pt x="416753" y="116049"/>
                </a:lnTo>
                <a:lnTo>
                  <a:pt x="419130" y="115824"/>
                </a:lnTo>
                <a:lnTo>
                  <a:pt x="421782" y="115382"/>
                </a:lnTo>
                <a:lnTo>
                  <a:pt x="424464" y="114964"/>
                </a:lnTo>
                <a:lnTo>
                  <a:pt x="427116" y="114120"/>
                </a:lnTo>
                <a:lnTo>
                  <a:pt x="429737" y="112833"/>
                </a:lnTo>
                <a:lnTo>
                  <a:pt x="429737" y="100535"/>
                </a:lnTo>
                <a:lnTo>
                  <a:pt x="413369" y="100535"/>
                </a:lnTo>
                <a:lnTo>
                  <a:pt x="411053" y="99617"/>
                </a:lnTo>
                <a:lnTo>
                  <a:pt x="409407" y="97773"/>
                </a:lnTo>
                <a:lnTo>
                  <a:pt x="407791" y="95914"/>
                </a:lnTo>
                <a:lnTo>
                  <a:pt x="406968" y="93046"/>
                </a:lnTo>
                <a:lnTo>
                  <a:pt x="406968" y="47088"/>
                </a:lnTo>
                <a:close/>
              </a:path>
              <a:path w="429895" h="116205">
                <a:moveTo>
                  <a:pt x="429737" y="98166"/>
                </a:moveTo>
                <a:lnTo>
                  <a:pt x="426201" y="99191"/>
                </a:lnTo>
                <a:lnTo>
                  <a:pt x="423550" y="99843"/>
                </a:lnTo>
                <a:lnTo>
                  <a:pt x="420014" y="100391"/>
                </a:lnTo>
                <a:lnTo>
                  <a:pt x="418185" y="100535"/>
                </a:lnTo>
                <a:lnTo>
                  <a:pt x="429737" y="100535"/>
                </a:lnTo>
                <a:lnTo>
                  <a:pt x="429737" y="98166"/>
                </a:lnTo>
                <a:close/>
              </a:path>
              <a:path w="429895" h="116205">
                <a:moveTo>
                  <a:pt x="406968" y="14392"/>
                </a:moveTo>
                <a:lnTo>
                  <a:pt x="395081" y="14392"/>
                </a:lnTo>
                <a:lnTo>
                  <a:pt x="389961" y="31549"/>
                </a:lnTo>
                <a:lnTo>
                  <a:pt x="378470" y="36609"/>
                </a:lnTo>
                <a:lnTo>
                  <a:pt x="378470" y="47088"/>
                </a:lnTo>
                <a:lnTo>
                  <a:pt x="429188" y="47088"/>
                </a:lnTo>
                <a:lnTo>
                  <a:pt x="429188" y="32135"/>
                </a:lnTo>
                <a:lnTo>
                  <a:pt x="406968" y="32135"/>
                </a:lnTo>
                <a:lnTo>
                  <a:pt x="406968" y="14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470987" y="1226837"/>
            <a:ext cx="145859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Mastering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640842" y="1226836"/>
            <a:ext cx="73152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0">
                <a:solidFill>
                  <a:srgbClr val="FFFFFF"/>
                </a:solidFill>
                <a:latin typeface="Trebuchet MS"/>
                <a:cs typeface="Trebuchet MS"/>
              </a:rPr>
              <a:t>empowers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3352" y="1955231"/>
            <a:ext cx="630756" cy="149793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4129430" y="1438454"/>
            <a:ext cx="429895" cy="116205"/>
          </a:xfrm>
          <a:custGeom>
            <a:avLst/>
            <a:gdLst/>
            <a:ahLst/>
            <a:cxnLst/>
            <a:rect l="l" t="t" r="r" b="b"/>
            <a:pathLst>
              <a:path w="429895" h="116205">
                <a:moveTo>
                  <a:pt x="15240" y="32135"/>
                </a:moveTo>
                <a:lnTo>
                  <a:pt x="0" y="32135"/>
                </a:lnTo>
                <a:lnTo>
                  <a:pt x="0" y="114656"/>
                </a:lnTo>
                <a:lnTo>
                  <a:pt x="17526" y="114656"/>
                </a:lnTo>
                <a:lnTo>
                  <a:pt x="17526" y="63852"/>
                </a:lnTo>
                <a:lnTo>
                  <a:pt x="19476" y="58268"/>
                </a:lnTo>
                <a:lnTo>
                  <a:pt x="23347" y="53861"/>
                </a:lnTo>
                <a:lnTo>
                  <a:pt x="27188" y="49444"/>
                </a:lnTo>
                <a:lnTo>
                  <a:pt x="28823" y="48658"/>
                </a:lnTo>
                <a:lnTo>
                  <a:pt x="14417" y="48658"/>
                </a:lnTo>
                <a:lnTo>
                  <a:pt x="13868" y="48313"/>
                </a:lnTo>
                <a:lnTo>
                  <a:pt x="14547" y="46046"/>
                </a:lnTo>
                <a:lnTo>
                  <a:pt x="15240" y="32135"/>
                </a:lnTo>
                <a:close/>
              </a:path>
              <a:path w="429895" h="116205">
                <a:moveTo>
                  <a:pt x="48165" y="47231"/>
                </a:moveTo>
                <a:lnTo>
                  <a:pt x="39258" y="47231"/>
                </a:lnTo>
                <a:lnTo>
                  <a:pt x="42915" y="47789"/>
                </a:lnTo>
                <a:lnTo>
                  <a:pt x="47914" y="48908"/>
                </a:lnTo>
                <a:lnTo>
                  <a:pt x="48165" y="47231"/>
                </a:lnTo>
                <a:close/>
              </a:path>
              <a:path w="429895" h="116205">
                <a:moveTo>
                  <a:pt x="14547" y="46046"/>
                </a:moveTo>
                <a:lnTo>
                  <a:pt x="13868" y="48313"/>
                </a:lnTo>
                <a:lnTo>
                  <a:pt x="14417" y="48658"/>
                </a:lnTo>
                <a:lnTo>
                  <a:pt x="14547" y="46046"/>
                </a:lnTo>
                <a:close/>
              </a:path>
              <a:path w="429895" h="116205">
                <a:moveTo>
                  <a:pt x="41513" y="30742"/>
                </a:moveTo>
                <a:lnTo>
                  <a:pt x="32491" y="30742"/>
                </a:lnTo>
                <a:lnTo>
                  <a:pt x="27584" y="32241"/>
                </a:lnTo>
                <a:lnTo>
                  <a:pt x="18684" y="38252"/>
                </a:lnTo>
                <a:lnTo>
                  <a:pt x="15575" y="42611"/>
                </a:lnTo>
                <a:lnTo>
                  <a:pt x="14547" y="46046"/>
                </a:lnTo>
                <a:lnTo>
                  <a:pt x="14417" y="48658"/>
                </a:lnTo>
                <a:lnTo>
                  <a:pt x="28823" y="48658"/>
                </a:lnTo>
                <a:lnTo>
                  <a:pt x="31790" y="47231"/>
                </a:lnTo>
                <a:lnTo>
                  <a:pt x="48165" y="47231"/>
                </a:lnTo>
                <a:lnTo>
                  <a:pt x="50413" y="32205"/>
                </a:lnTo>
                <a:lnTo>
                  <a:pt x="45689" y="31229"/>
                </a:lnTo>
                <a:lnTo>
                  <a:pt x="41513" y="30742"/>
                </a:lnTo>
                <a:close/>
              </a:path>
              <a:path w="429895" h="116205">
                <a:moveTo>
                  <a:pt x="92476" y="30742"/>
                </a:moveTo>
                <a:lnTo>
                  <a:pt x="56685" y="55581"/>
                </a:lnTo>
                <a:lnTo>
                  <a:pt x="54132" y="73328"/>
                </a:lnTo>
                <a:lnTo>
                  <a:pt x="54256" y="82427"/>
                </a:lnTo>
                <a:lnTo>
                  <a:pt x="77967" y="114300"/>
                </a:lnTo>
                <a:lnTo>
                  <a:pt x="84582" y="116049"/>
                </a:lnTo>
                <a:lnTo>
                  <a:pt x="91988" y="116049"/>
                </a:lnTo>
                <a:lnTo>
                  <a:pt x="123225" y="100391"/>
                </a:lnTo>
                <a:lnTo>
                  <a:pt x="85648" y="100391"/>
                </a:lnTo>
                <a:lnTo>
                  <a:pt x="80619" y="98166"/>
                </a:lnTo>
                <a:lnTo>
                  <a:pt x="73792" y="89224"/>
                </a:lnTo>
                <a:lnTo>
                  <a:pt x="72163" y="82739"/>
                </a:lnTo>
                <a:lnTo>
                  <a:pt x="72135" y="63922"/>
                </a:lnTo>
                <a:lnTo>
                  <a:pt x="73761" y="57363"/>
                </a:lnTo>
                <a:lnTo>
                  <a:pt x="80469" y="48731"/>
                </a:lnTo>
                <a:lnTo>
                  <a:pt x="85496" y="46527"/>
                </a:lnTo>
                <a:lnTo>
                  <a:pt x="123108" y="46527"/>
                </a:lnTo>
                <a:lnTo>
                  <a:pt x="120121" y="42373"/>
                </a:lnTo>
                <a:lnTo>
                  <a:pt x="114550" y="37285"/>
                </a:lnTo>
                <a:lnTo>
                  <a:pt x="108082" y="33651"/>
                </a:lnTo>
                <a:lnTo>
                  <a:pt x="100722" y="31469"/>
                </a:lnTo>
                <a:lnTo>
                  <a:pt x="92476" y="30742"/>
                </a:lnTo>
                <a:close/>
              </a:path>
              <a:path w="429895" h="116205">
                <a:moveTo>
                  <a:pt x="123108" y="46527"/>
                </a:moveTo>
                <a:lnTo>
                  <a:pt x="98816" y="46527"/>
                </a:lnTo>
                <a:lnTo>
                  <a:pt x="103875" y="48731"/>
                </a:lnTo>
                <a:lnTo>
                  <a:pt x="110764" y="57531"/>
                </a:lnTo>
                <a:lnTo>
                  <a:pt x="112383" y="63922"/>
                </a:lnTo>
                <a:lnTo>
                  <a:pt x="112404" y="82739"/>
                </a:lnTo>
                <a:lnTo>
                  <a:pt x="110776" y="89224"/>
                </a:lnTo>
                <a:lnTo>
                  <a:pt x="103875" y="98179"/>
                </a:lnTo>
                <a:lnTo>
                  <a:pt x="98877" y="100391"/>
                </a:lnTo>
                <a:lnTo>
                  <a:pt x="123225" y="100391"/>
                </a:lnTo>
                <a:lnTo>
                  <a:pt x="124663" y="98389"/>
                </a:lnTo>
                <a:lnTo>
                  <a:pt x="127863" y="91092"/>
                </a:lnTo>
                <a:lnTo>
                  <a:pt x="129783" y="82739"/>
                </a:lnTo>
                <a:lnTo>
                  <a:pt x="130423" y="73328"/>
                </a:lnTo>
                <a:lnTo>
                  <a:pt x="129792" y="64270"/>
                </a:lnTo>
                <a:lnTo>
                  <a:pt x="129733" y="63922"/>
                </a:lnTo>
                <a:lnTo>
                  <a:pt x="127855" y="55909"/>
                </a:lnTo>
                <a:lnTo>
                  <a:pt x="124637" y="48654"/>
                </a:lnTo>
                <a:lnTo>
                  <a:pt x="123108" y="46527"/>
                </a:lnTo>
                <a:close/>
              </a:path>
              <a:path w="429895" h="116205">
                <a:moveTo>
                  <a:pt x="210122" y="102915"/>
                </a:moveTo>
                <a:lnTo>
                  <a:pt x="159410" y="102915"/>
                </a:lnTo>
                <a:lnTo>
                  <a:pt x="159240" y="104898"/>
                </a:lnTo>
                <a:lnTo>
                  <a:pt x="178033" y="116049"/>
                </a:lnTo>
                <a:lnTo>
                  <a:pt x="183428" y="116049"/>
                </a:lnTo>
                <a:lnTo>
                  <a:pt x="210122" y="102915"/>
                </a:lnTo>
                <a:close/>
              </a:path>
              <a:path w="429895" h="116205">
                <a:moveTo>
                  <a:pt x="162366" y="0"/>
                </a:moveTo>
                <a:lnTo>
                  <a:pt x="144840" y="0"/>
                </a:lnTo>
                <a:lnTo>
                  <a:pt x="144840" y="114656"/>
                </a:lnTo>
                <a:lnTo>
                  <a:pt x="158404" y="114656"/>
                </a:lnTo>
                <a:lnTo>
                  <a:pt x="159240" y="104898"/>
                </a:lnTo>
                <a:lnTo>
                  <a:pt x="158556" y="103476"/>
                </a:lnTo>
                <a:lnTo>
                  <a:pt x="159410" y="102915"/>
                </a:lnTo>
                <a:lnTo>
                  <a:pt x="210122" y="102915"/>
                </a:lnTo>
                <a:lnTo>
                  <a:pt x="211747" y="100391"/>
                </a:lnTo>
                <a:lnTo>
                  <a:pt x="175107" y="100391"/>
                </a:lnTo>
                <a:lnTo>
                  <a:pt x="170078" y="98404"/>
                </a:lnTo>
                <a:lnTo>
                  <a:pt x="166969" y="94427"/>
                </a:lnTo>
                <a:lnTo>
                  <a:pt x="163890" y="90437"/>
                </a:lnTo>
                <a:lnTo>
                  <a:pt x="162366" y="83414"/>
                </a:lnTo>
                <a:lnTo>
                  <a:pt x="162366" y="63246"/>
                </a:lnTo>
                <a:lnTo>
                  <a:pt x="163860" y="56256"/>
                </a:lnTo>
                <a:lnTo>
                  <a:pt x="169834" y="48481"/>
                </a:lnTo>
                <a:lnTo>
                  <a:pt x="174802" y="46527"/>
                </a:lnTo>
                <a:lnTo>
                  <a:pt x="211891" y="46527"/>
                </a:lnTo>
                <a:lnTo>
                  <a:pt x="210766" y="44790"/>
                </a:lnTo>
                <a:lnTo>
                  <a:pt x="159410" y="44790"/>
                </a:lnTo>
                <a:lnTo>
                  <a:pt x="158831" y="44229"/>
                </a:lnTo>
                <a:lnTo>
                  <a:pt x="161168" y="40987"/>
                </a:lnTo>
                <a:lnTo>
                  <a:pt x="161391" y="40504"/>
                </a:lnTo>
                <a:lnTo>
                  <a:pt x="162366" y="35359"/>
                </a:lnTo>
                <a:lnTo>
                  <a:pt x="162366" y="0"/>
                </a:lnTo>
                <a:close/>
              </a:path>
              <a:path w="429895" h="116205">
                <a:moveTo>
                  <a:pt x="159410" y="102915"/>
                </a:moveTo>
                <a:lnTo>
                  <a:pt x="158556" y="103476"/>
                </a:lnTo>
                <a:lnTo>
                  <a:pt x="159240" y="104898"/>
                </a:lnTo>
                <a:lnTo>
                  <a:pt x="159410" y="102915"/>
                </a:lnTo>
                <a:close/>
              </a:path>
              <a:path w="429895" h="116205">
                <a:moveTo>
                  <a:pt x="211891" y="46527"/>
                </a:moveTo>
                <a:lnTo>
                  <a:pt x="188031" y="46527"/>
                </a:lnTo>
                <a:lnTo>
                  <a:pt x="192694" y="48636"/>
                </a:lnTo>
                <a:lnTo>
                  <a:pt x="195681" y="52849"/>
                </a:lnTo>
                <a:lnTo>
                  <a:pt x="198729" y="57064"/>
                </a:lnTo>
                <a:lnTo>
                  <a:pt x="200089" y="63246"/>
                </a:lnTo>
                <a:lnTo>
                  <a:pt x="200127" y="82754"/>
                </a:lnTo>
                <a:lnTo>
                  <a:pt x="198729" y="89141"/>
                </a:lnTo>
                <a:lnTo>
                  <a:pt x="192664" y="98154"/>
                </a:lnTo>
                <a:lnTo>
                  <a:pt x="188122" y="100391"/>
                </a:lnTo>
                <a:lnTo>
                  <a:pt x="211747" y="100391"/>
                </a:lnTo>
                <a:lnTo>
                  <a:pt x="213019" y="98417"/>
                </a:lnTo>
                <a:lnTo>
                  <a:pt x="215886" y="91117"/>
                </a:lnTo>
                <a:lnTo>
                  <a:pt x="217603" y="82754"/>
                </a:lnTo>
                <a:lnTo>
                  <a:pt x="218175" y="73328"/>
                </a:lnTo>
                <a:lnTo>
                  <a:pt x="217596" y="63852"/>
                </a:lnTo>
                <a:lnTo>
                  <a:pt x="215905" y="55579"/>
                </a:lnTo>
                <a:lnTo>
                  <a:pt x="213058" y="48327"/>
                </a:lnTo>
                <a:lnTo>
                  <a:pt x="211891" y="46527"/>
                </a:lnTo>
                <a:close/>
              </a:path>
              <a:path w="429895" h="116205">
                <a:moveTo>
                  <a:pt x="161168" y="40987"/>
                </a:moveTo>
                <a:lnTo>
                  <a:pt x="158831" y="44229"/>
                </a:lnTo>
                <a:lnTo>
                  <a:pt x="159410" y="44790"/>
                </a:lnTo>
                <a:lnTo>
                  <a:pt x="161168" y="40987"/>
                </a:lnTo>
                <a:close/>
              </a:path>
              <a:path w="429895" h="116205">
                <a:moveTo>
                  <a:pt x="183428" y="30882"/>
                </a:moveTo>
                <a:lnTo>
                  <a:pt x="159410" y="44790"/>
                </a:lnTo>
                <a:lnTo>
                  <a:pt x="210766" y="44790"/>
                </a:lnTo>
                <a:lnTo>
                  <a:pt x="183428" y="30882"/>
                </a:lnTo>
                <a:close/>
              </a:path>
              <a:path w="429895" h="116205">
                <a:moveTo>
                  <a:pt x="249356" y="32135"/>
                </a:moveTo>
                <a:lnTo>
                  <a:pt x="231678" y="32135"/>
                </a:lnTo>
                <a:lnTo>
                  <a:pt x="231678" y="95771"/>
                </a:lnTo>
                <a:lnTo>
                  <a:pt x="234269" y="103571"/>
                </a:lnTo>
                <a:lnTo>
                  <a:pt x="244723" y="113559"/>
                </a:lnTo>
                <a:lnTo>
                  <a:pt x="252404" y="116049"/>
                </a:lnTo>
                <a:lnTo>
                  <a:pt x="268376" y="116049"/>
                </a:lnTo>
                <a:lnTo>
                  <a:pt x="286847" y="102141"/>
                </a:lnTo>
                <a:lnTo>
                  <a:pt x="301691" y="102141"/>
                </a:lnTo>
                <a:lnTo>
                  <a:pt x="301691" y="100391"/>
                </a:lnTo>
                <a:lnTo>
                  <a:pt x="258805" y="100391"/>
                </a:lnTo>
                <a:lnTo>
                  <a:pt x="255056" y="99166"/>
                </a:lnTo>
                <a:lnTo>
                  <a:pt x="250484" y="94225"/>
                </a:lnTo>
                <a:lnTo>
                  <a:pt x="249356" y="90260"/>
                </a:lnTo>
                <a:lnTo>
                  <a:pt x="249356" y="32135"/>
                </a:lnTo>
                <a:close/>
              </a:path>
              <a:path w="429895" h="116205">
                <a:moveTo>
                  <a:pt x="301691" y="102141"/>
                </a:moveTo>
                <a:lnTo>
                  <a:pt x="286847" y="102141"/>
                </a:lnTo>
                <a:lnTo>
                  <a:pt x="287456" y="102559"/>
                </a:lnTo>
                <a:lnTo>
                  <a:pt x="286804" y="104628"/>
                </a:lnTo>
                <a:lnTo>
                  <a:pt x="286633" y="114656"/>
                </a:lnTo>
                <a:lnTo>
                  <a:pt x="301691" y="114656"/>
                </a:lnTo>
                <a:lnTo>
                  <a:pt x="301691" y="102141"/>
                </a:lnTo>
                <a:close/>
              </a:path>
              <a:path w="429895" h="116205">
                <a:moveTo>
                  <a:pt x="286847" y="102141"/>
                </a:moveTo>
                <a:lnTo>
                  <a:pt x="286804" y="104628"/>
                </a:lnTo>
                <a:lnTo>
                  <a:pt x="287456" y="102559"/>
                </a:lnTo>
                <a:lnTo>
                  <a:pt x="286847" y="102141"/>
                </a:lnTo>
                <a:close/>
              </a:path>
              <a:path w="429895" h="116205">
                <a:moveTo>
                  <a:pt x="301691" y="32135"/>
                </a:moveTo>
                <a:lnTo>
                  <a:pt x="284134" y="32135"/>
                </a:lnTo>
                <a:lnTo>
                  <a:pt x="284134" y="84545"/>
                </a:lnTo>
                <a:lnTo>
                  <a:pt x="282549" y="91022"/>
                </a:lnTo>
                <a:lnTo>
                  <a:pt x="276240" y="98523"/>
                </a:lnTo>
                <a:lnTo>
                  <a:pt x="271089" y="100391"/>
                </a:lnTo>
                <a:lnTo>
                  <a:pt x="301691" y="100391"/>
                </a:lnTo>
                <a:lnTo>
                  <a:pt x="301691" y="32135"/>
                </a:lnTo>
                <a:close/>
              </a:path>
              <a:path w="429895" h="116205">
                <a:moveTo>
                  <a:pt x="315650" y="92677"/>
                </a:moveTo>
                <a:lnTo>
                  <a:pt x="315650" y="109999"/>
                </a:lnTo>
                <a:lnTo>
                  <a:pt x="321349" y="112648"/>
                </a:lnTo>
                <a:lnTo>
                  <a:pt x="327701" y="114538"/>
                </a:lnTo>
                <a:lnTo>
                  <a:pt x="334711" y="115672"/>
                </a:lnTo>
                <a:lnTo>
                  <a:pt x="342381" y="116049"/>
                </a:lnTo>
                <a:lnTo>
                  <a:pt x="352623" y="116049"/>
                </a:lnTo>
                <a:lnTo>
                  <a:pt x="360730" y="113870"/>
                </a:lnTo>
                <a:lnTo>
                  <a:pt x="372678" y="105156"/>
                </a:lnTo>
                <a:lnTo>
                  <a:pt x="374891" y="100535"/>
                </a:lnTo>
                <a:lnTo>
                  <a:pt x="338998" y="100535"/>
                </a:lnTo>
                <a:lnTo>
                  <a:pt x="335188" y="100035"/>
                </a:lnTo>
                <a:lnTo>
                  <a:pt x="327172" y="98011"/>
                </a:lnTo>
                <a:lnTo>
                  <a:pt x="322021" y="95893"/>
                </a:lnTo>
                <a:lnTo>
                  <a:pt x="315650" y="92677"/>
                </a:lnTo>
                <a:close/>
              </a:path>
              <a:path w="429895" h="116205">
                <a:moveTo>
                  <a:pt x="346923" y="30742"/>
                </a:moveTo>
                <a:lnTo>
                  <a:pt x="337444" y="30742"/>
                </a:lnTo>
                <a:lnTo>
                  <a:pt x="329824" y="32787"/>
                </a:lnTo>
                <a:lnTo>
                  <a:pt x="318302" y="40968"/>
                </a:lnTo>
                <a:lnTo>
                  <a:pt x="315563" y="46384"/>
                </a:lnTo>
                <a:lnTo>
                  <a:pt x="315437" y="57933"/>
                </a:lnTo>
                <a:lnTo>
                  <a:pt x="316290" y="61423"/>
                </a:lnTo>
                <a:lnTo>
                  <a:pt x="341467" y="79366"/>
                </a:lnTo>
                <a:lnTo>
                  <a:pt x="348660" y="82140"/>
                </a:lnTo>
                <a:lnTo>
                  <a:pt x="353293" y="84389"/>
                </a:lnTo>
                <a:lnTo>
                  <a:pt x="357499" y="87831"/>
                </a:lnTo>
                <a:lnTo>
                  <a:pt x="358536" y="89723"/>
                </a:lnTo>
                <a:lnTo>
                  <a:pt x="358536" y="94606"/>
                </a:lnTo>
                <a:lnTo>
                  <a:pt x="357286" y="96783"/>
                </a:lnTo>
                <a:lnTo>
                  <a:pt x="354756" y="98298"/>
                </a:lnTo>
                <a:lnTo>
                  <a:pt x="352196" y="99797"/>
                </a:lnTo>
                <a:lnTo>
                  <a:pt x="348173" y="100535"/>
                </a:lnTo>
                <a:lnTo>
                  <a:pt x="374891" y="100535"/>
                </a:lnTo>
                <a:lnTo>
                  <a:pt x="375609" y="99035"/>
                </a:lnTo>
                <a:lnTo>
                  <a:pt x="375666" y="84926"/>
                </a:lnTo>
                <a:lnTo>
                  <a:pt x="373867" y="80092"/>
                </a:lnTo>
                <a:lnTo>
                  <a:pt x="370210" y="76294"/>
                </a:lnTo>
                <a:lnTo>
                  <a:pt x="366613" y="72472"/>
                </a:lnTo>
                <a:lnTo>
                  <a:pt x="360060" y="68829"/>
                </a:lnTo>
                <a:lnTo>
                  <a:pt x="344058" y="62959"/>
                </a:lnTo>
                <a:lnTo>
                  <a:pt x="339821" y="61185"/>
                </a:lnTo>
                <a:lnTo>
                  <a:pt x="335676" y="58850"/>
                </a:lnTo>
                <a:lnTo>
                  <a:pt x="334243" y="57768"/>
                </a:lnTo>
                <a:lnTo>
                  <a:pt x="332780" y="55744"/>
                </a:lnTo>
                <a:lnTo>
                  <a:pt x="332414" y="54528"/>
                </a:lnTo>
                <a:lnTo>
                  <a:pt x="332414" y="51194"/>
                </a:lnTo>
                <a:lnTo>
                  <a:pt x="333451" y="49587"/>
                </a:lnTo>
                <a:lnTo>
                  <a:pt x="337626" y="47027"/>
                </a:lnTo>
                <a:lnTo>
                  <a:pt x="341132" y="46384"/>
                </a:lnTo>
                <a:lnTo>
                  <a:pt x="370985" y="46384"/>
                </a:lnTo>
                <a:lnTo>
                  <a:pt x="374995" y="37170"/>
                </a:lnTo>
                <a:lnTo>
                  <a:pt x="367565" y="34358"/>
                </a:lnTo>
                <a:lnTo>
                  <a:pt x="360410" y="32349"/>
                </a:lnTo>
                <a:lnTo>
                  <a:pt x="353529" y="31143"/>
                </a:lnTo>
                <a:lnTo>
                  <a:pt x="346923" y="30742"/>
                </a:lnTo>
                <a:close/>
              </a:path>
              <a:path w="429895" h="116205">
                <a:moveTo>
                  <a:pt x="370985" y="46384"/>
                </a:moveTo>
                <a:lnTo>
                  <a:pt x="351922" y="46384"/>
                </a:lnTo>
                <a:lnTo>
                  <a:pt x="359420" y="48268"/>
                </a:lnTo>
                <a:lnTo>
                  <a:pt x="368533" y="52017"/>
                </a:lnTo>
                <a:lnTo>
                  <a:pt x="370985" y="46384"/>
                </a:lnTo>
                <a:close/>
              </a:path>
              <a:path w="429895" h="116205">
                <a:moveTo>
                  <a:pt x="406968" y="47088"/>
                </a:moveTo>
                <a:lnTo>
                  <a:pt x="389442" y="47088"/>
                </a:lnTo>
                <a:lnTo>
                  <a:pt x="389442" y="89675"/>
                </a:lnTo>
                <a:lnTo>
                  <a:pt x="391015" y="101215"/>
                </a:lnTo>
                <a:lnTo>
                  <a:pt x="395733" y="109457"/>
                </a:lnTo>
                <a:lnTo>
                  <a:pt x="403600" y="114401"/>
                </a:lnTo>
                <a:lnTo>
                  <a:pt x="414619" y="116049"/>
                </a:lnTo>
                <a:lnTo>
                  <a:pt x="416753" y="116049"/>
                </a:lnTo>
                <a:lnTo>
                  <a:pt x="419130" y="115824"/>
                </a:lnTo>
                <a:lnTo>
                  <a:pt x="421782" y="115382"/>
                </a:lnTo>
                <a:lnTo>
                  <a:pt x="424464" y="114964"/>
                </a:lnTo>
                <a:lnTo>
                  <a:pt x="427116" y="114120"/>
                </a:lnTo>
                <a:lnTo>
                  <a:pt x="429737" y="112833"/>
                </a:lnTo>
                <a:lnTo>
                  <a:pt x="429737" y="100535"/>
                </a:lnTo>
                <a:lnTo>
                  <a:pt x="413369" y="100535"/>
                </a:lnTo>
                <a:lnTo>
                  <a:pt x="411053" y="99617"/>
                </a:lnTo>
                <a:lnTo>
                  <a:pt x="409407" y="97773"/>
                </a:lnTo>
                <a:lnTo>
                  <a:pt x="407791" y="95914"/>
                </a:lnTo>
                <a:lnTo>
                  <a:pt x="406968" y="93046"/>
                </a:lnTo>
                <a:lnTo>
                  <a:pt x="406968" y="47088"/>
                </a:lnTo>
                <a:close/>
              </a:path>
              <a:path w="429895" h="116205">
                <a:moveTo>
                  <a:pt x="429737" y="98166"/>
                </a:moveTo>
                <a:lnTo>
                  <a:pt x="426201" y="99191"/>
                </a:lnTo>
                <a:lnTo>
                  <a:pt x="423550" y="99843"/>
                </a:lnTo>
                <a:lnTo>
                  <a:pt x="420014" y="100391"/>
                </a:lnTo>
                <a:lnTo>
                  <a:pt x="418185" y="100535"/>
                </a:lnTo>
                <a:lnTo>
                  <a:pt x="429737" y="100535"/>
                </a:lnTo>
                <a:lnTo>
                  <a:pt x="429737" y="98166"/>
                </a:lnTo>
                <a:close/>
              </a:path>
              <a:path w="429895" h="116205">
                <a:moveTo>
                  <a:pt x="406968" y="14392"/>
                </a:moveTo>
                <a:lnTo>
                  <a:pt x="395081" y="14392"/>
                </a:lnTo>
                <a:lnTo>
                  <a:pt x="389961" y="31549"/>
                </a:lnTo>
                <a:lnTo>
                  <a:pt x="378470" y="36609"/>
                </a:lnTo>
                <a:lnTo>
                  <a:pt x="378470" y="47088"/>
                </a:lnTo>
                <a:lnTo>
                  <a:pt x="429188" y="47088"/>
                </a:lnTo>
                <a:lnTo>
                  <a:pt x="429188" y="32135"/>
                </a:lnTo>
                <a:lnTo>
                  <a:pt x="406968" y="32135"/>
                </a:lnTo>
                <a:lnTo>
                  <a:pt x="406968" y="143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273963" y="1397322"/>
            <a:ext cx="3093085" cy="71501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70205" marR="160020" indent="-358140">
              <a:lnSpc>
                <a:spcPct val="103499"/>
              </a:lnSpc>
              <a:spcBef>
                <a:spcPts val="80"/>
              </a:spcBef>
              <a:tabLst>
                <a:tab pos="1870075" algn="l"/>
                <a:tab pos="2478405" algn="l"/>
              </a:tabLst>
            </a:pP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developers</a:t>
            </a:r>
            <a:r>
              <a:rPr dirty="0" sz="11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1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100" spc="-13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1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5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advanced</a:t>
            </a:r>
            <a:endParaRPr sz="1100">
              <a:latin typeface="Trebuchet MS"/>
              <a:cs typeface="Trebuchet MS"/>
            </a:endParaRPr>
          </a:p>
          <a:p>
            <a:pPr marL="214629">
              <a:lnSpc>
                <a:spcPct val="100000"/>
              </a:lnSpc>
              <a:spcBef>
                <a:spcPts val="20"/>
              </a:spcBef>
            </a:pP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essential</a:t>
            </a: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1100">
              <a:latin typeface="Trebuchet MS"/>
              <a:cs typeface="Trebuchet MS"/>
            </a:endParaRPr>
          </a:p>
          <a:p>
            <a:pPr marL="1254125">
              <a:lnSpc>
                <a:spcPct val="100000"/>
              </a:lnSpc>
              <a:spcBef>
                <a:spcPts val="50"/>
              </a:spcBef>
            </a:pPr>
            <a:r>
              <a:rPr dirty="0" sz="1100" spc="5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dirty="0" sz="11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programming.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998906" y="624177"/>
            <a:ext cx="1630680" cy="3911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114"/>
              <a:t>Conclusion</a:t>
            </a:r>
            <a:endParaRPr sz="2400"/>
          </a:p>
        </p:txBody>
      </p:sp>
      <p:sp>
        <p:nvSpPr>
          <p:cNvPr id="19" name="object 19" descr=""/>
          <p:cNvSpPr/>
          <p:nvPr/>
        </p:nvSpPr>
        <p:spPr>
          <a:xfrm>
            <a:off x="2296223" y="1175372"/>
            <a:ext cx="1251585" cy="30480"/>
          </a:xfrm>
          <a:custGeom>
            <a:avLst/>
            <a:gdLst/>
            <a:ahLst/>
            <a:cxnLst/>
            <a:rect l="l" t="t" r="r" b="b"/>
            <a:pathLst>
              <a:path w="1251585" h="30480">
                <a:moveTo>
                  <a:pt x="1251242" y="0"/>
                </a:moveTo>
                <a:lnTo>
                  <a:pt x="0" y="0"/>
                </a:lnTo>
                <a:lnTo>
                  <a:pt x="0" y="30454"/>
                </a:lnTo>
                <a:lnTo>
                  <a:pt x="1251242" y="30454"/>
                </a:lnTo>
                <a:lnTo>
                  <a:pt x="12512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24449" y="346792"/>
            <a:ext cx="2922905" cy="2428240"/>
            <a:chOff x="2924449" y="346792"/>
            <a:chExt cx="2922905" cy="2428240"/>
          </a:xfrm>
        </p:grpSpPr>
        <p:sp>
          <p:nvSpPr>
            <p:cNvPr id="3" name="object 3" descr=""/>
            <p:cNvSpPr/>
            <p:nvPr/>
          </p:nvSpPr>
          <p:spPr>
            <a:xfrm>
              <a:off x="3569360" y="713562"/>
              <a:ext cx="2277745" cy="2061210"/>
            </a:xfrm>
            <a:custGeom>
              <a:avLst/>
              <a:gdLst/>
              <a:ahLst/>
              <a:cxnLst/>
              <a:rect l="l" t="t" r="r" b="b"/>
              <a:pathLst>
                <a:path w="2277745" h="2061210">
                  <a:moveTo>
                    <a:pt x="940117" y="1208417"/>
                  </a:moveTo>
                  <a:lnTo>
                    <a:pt x="556412" y="824699"/>
                  </a:lnTo>
                  <a:lnTo>
                    <a:pt x="0" y="1380299"/>
                  </a:lnTo>
                  <a:lnTo>
                    <a:pt x="384530" y="1764030"/>
                  </a:lnTo>
                  <a:lnTo>
                    <a:pt x="940117" y="1208417"/>
                  </a:lnTo>
                  <a:close/>
                </a:path>
                <a:path w="2277745" h="2061210">
                  <a:moveTo>
                    <a:pt x="2277376" y="396887"/>
                  </a:moveTo>
                  <a:lnTo>
                    <a:pt x="1880641" y="0"/>
                  </a:lnTo>
                  <a:lnTo>
                    <a:pt x="850112" y="1030922"/>
                  </a:lnTo>
                  <a:lnTo>
                    <a:pt x="1880641" y="2061057"/>
                  </a:lnTo>
                  <a:lnTo>
                    <a:pt x="2277376" y="1664474"/>
                  </a:lnTo>
                  <a:lnTo>
                    <a:pt x="2277376" y="396887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6567" y="1037983"/>
              <a:ext cx="989965" cy="1086485"/>
            </a:xfrm>
            <a:custGeom>
              <a:avLst/>
              <a:gdLst/>
              <a:ahLst/>
              <a:cxnLst/>
              <a:rect l="l" t="t" r="r" b="b"/>
              <a:pathLst>
                <a:path w="989964" h="1086485">
                  <a:moveTo>
                    <a:pt x="955941" y="61429"/>
                  </a:moveTo>
                  <a:lnTo>
                    <a:pt x="894486" y="0"/>
                  </a:lnTo>
                  <a:lnTo>
                    <a:pt x="0" y="893686"/>
                  </a:lnTo>
                  <a:lnTo>
                    <a:pt x="62230" y="955929"/>
                  </a:lnTo>
                  <a:lnTo>
                    <a:pt x="955941" y="61429"/>
                  </a:lnTo>
                  <a:close/>
                </a:path>
                <a:path w="989964" h="1086485">
                  <a:moveTo>
                    <a:pt x="989584" y="530656"/>
                  </a:moveTo>
                  <a:lnTo>
                    <a:pt x="787323" y="328409"/>
                  </a:lnTo>
                  <a:lnTo>
                    <a:pt x="231736" y="883996"/>
                  </a:lnTo>
                  <a:lnTo>
                    <a:pt x="433971" y="1086269"/>
                  </a:lnTo>
                  <a:lnTo>
                    <a:pt x="989584" y="530656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924449" y="346792"/>
              <a:ext cx="566420" cy="566420"/>
            </a:xfrm>
            <a:custGeom>
              <a:avLst/>
              <a:gdLst/>
              <a:ahLst/>
              <a:cxnLst/>
              <a:rect l="l" t="t" r="r" b="b"/>
              <a:pathLst>
                <a:path w="566420" h="566419">
                  <a:moveTo>
                    <a:pt x="282717" y="0"/>
                  </a:moveTo>
                  <a:lnTo>
                    <a:pt x="0" y="282726"/>
                  </a:lnTo>
                  <a:lnTo>
                    <a:pt x="282717" y="566251"/>
                  </a:lnTo>
                  <a:lnTo>
                    <a:pt x="566272" y="282726"/>
                  </a:lnTo>
                  <a:lnTo>
                    <a:pt x="28271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078662" y="499408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223266" y="0"/>
                  </a:moveTo>
                  <a:lnTo>
                    <a:pt x="38557" y="0"/>
                  </a:lnTo>
                  <a:lnTo>
                    <a:pt x="23724" y="2973"/>
                  </a:lnTo>
                  <a:lnTo>
                    <a:pt x="11449" y="11140"/>
                  </a:lnTo>
                  <a:lnTo>
                    <a:pt x="3088" y="23375"/>
                  </a:lnTo>
                  <a:lnTo>
                    <a:pt x="0" y="38551"/>
                  </a:lnTo>
                  <a:lnTo>
                    <a:pt x="0" y="224049"/>
                  </a:lnTo>
                  <a:lnTo>
                    <a:pt x="2972" y="238864"/>
                  </a:lnTo>
                  <a:lnTo>
                    <a:pt x="11140" y="251047"/>
                  </a:lnTo>
                  <a:lnTo>
                    <a:pt x="23377" y="259167"/>
                  </a:lnTo>
                  <a:lnTo>
                    <a:pt x="38557" y="261792"/>
                  </a:lnTo>
                  <a:lnTo>
                    <a:pt x="223266" y="261792"/>
                  </a:lnTo>
                  <a:lnTo>
                    <a:pt x="238098" y="258830"/>
                  </a:lnTo>
                  <a:lnTo>
                    <a:pt x="250374" y="250748"/>
                  </a:lnTo>
                  <a:lnTo>
                    <a:pt x="253315" y="246528"/>
                  </a:lnTo>
                  <a:lnTo>
                    <a:pt x="38557" y="246528"/>
                  </a:lnTo>
                  <a:lnTo>
                    <a:pt x="29492" y="244696"/>
                  </a:lnTo>
                  <a:lnTo>
                    <a:pt x="22090" y="239702"/>
                  </a:lnTo>
                  <a:lnTo>
                    <a:pt x="17100" y="232300"/>
                  </a:lnTo>
                  <a:lnTo>
                    <a:pt x="15270" y="223241"/>
                  </a:lnTo>
                  <a:lnTo>
                    <a:pt x="15270" y="38551"/>
                  </a:lnTo>
                  <a:lnTo>
                    <a:pt x="17100" y="29486"/>
                  </a:lnTo>
                  <a:lnTo>
                    <a:pt x="22090" y="22083"/>
                  </a:lnTo>
                  <a:lnTo>
                    <a:pt x="29521" y="17085"/>
                  </a:lnTo>
                  <a:lnTo>
                    <a:pt x="38557" y="15261"/>
                  </a:lnTo>
                  <a:lnTo>
                    <a:pt x="253881" y="15261"/>
                  </a:lnTo>
                  <a:lnTo>
                    <a:pt x="250576" y="11237"/>
                  </a:lnTo>
                  <a:lnTo>
                    <a:pt x="244731" y="6433"/>
                  </a:lnTo>
                  <a:lnTo>
                    <a:pt x="238132" y="2908"/>
                  </a:lnTo>
                  <a:lnTo>
                    <a:pt x="230927" y="739"/>
                  </a:lnTo>
                  <a:lnTo>
                    <a:pt x="223266" y="0"/>
                  </a:lnTo>
                  <a:close/>
                </a:path>
                <a:path w="262254" h="262255">
                  <a:moveTo>
                    <a:pt x="198422" y="31152"/>
                  </a:moveTo>
                  <a:lnTo>
                    <a:pt x="190347" y="31312"/>
                  </a:lnTo>
                  <a:lnTo>
                    <a:pt x="180715" y="31312"/>
                  </a:lnTo>
                  <a:lnTo>
                    <a:pt x="176692" y="32122"/>
                  </a:lnTo>
                  <a:lnTo>
                    <a:pt x="137799" y="52685"/>
                  </a:lnTo>
                  <a:lnTo>
                    <a:pt x="130911" y="76294"/>
                  </a:lnTo>
                  <a:lnTo>
                    <a:pt x="130911" y="108405"/>
                  </a:lnTo>
                  <a:lnTo>
                    <a:pt x="111648" y="108405"/>
                  </a:lnTo>
                  <a:lnTo>
                    <a:pt x="107624" y="111620"/>
                  </a:lnTo>
                  <a:lnTo>
                    <a:pt x="107624" y="150171"/>
                  </a:lnTo>
                  <a:lnTo>
                    <a:pt x="110825" y="154186"/>
                  </a:lnTo>
                  <a:lnTo>
                    <a:pt x="130911" y="154186"/>
                  </a:lnTo>
                  <a:lnTo>
                    <a:pt x="130911" y="246528"/>
                  </a:lnTo>
                  <a:lnTo>
                    <a:pt x="146182" y="246528"/>
                  </a:lnTo>
                  <a:lnTo>
                    <a:pt x="146182" y="142134"/>
                  </a:lnTo>
                  <a:lnTo>
                    <a:pt x="143594" y="138921"/>
                  </a:lnTo>
                  <a:lnTo>
                    <a:pt x="122895" y="138921"/>
                  </a:lnTo>
                  <a:lnTo>
                    <a:pt x="122895" y="123669"/>
                  </a:lnTo>
                  <a:lnTo>
                    <a:pt x="142951" y="123669"/>
                  </a:lnTo>
                  <a:lnTo>
                    <a:pt x="146974" y="120453"/>
                  </a:lnTo>
                  <a:lnTo>
                    <a:pt x="146182" y="115631"/>
                  </a:lnTo>
                  <a:lnTo>
                    <a:pt x="146182" y="64245"/>
                  </a:lnTo>
                  <a:lnTo>
                    <a:pt x="182331" y="46576"/>
                  </a:lnTo>
                  <a:lnTo>
                    <a:pt x="187147" y="46576"/>
                  </a:lnTo>
                  <a:lnTo>
                    <a:pt x="191140" y="45777"/>
                  </a:lnTo>
                  <a:lnTo>
                    <a:pt x="228657" y="45777"/>
                  </a:lnTo>
                  <a:lnTo>
                    <a:pt x="228904" y="44171"/>
                  </a:lnTo>
                  <a:lnTo>
                    <a:pt x="229697" y="40148"/>
                  </a:lnTo>
                  <a:lnTo>
                    <a:pt x="227289" y="36944"/>
                  </a:lnTo>
                  <a:lnTo>
                    <a:pt x="223266" y="35335"/>
                  </a:lnTo>
                  <a:lnTo>
                    <a:pt x="215190" y="33239"/>
                  </a:lnTo>
                  <a:lnTo>
                    <a:pt x="206806" y="31819"/>
                  </a:lnTo>
                  <a:lnTo>
                    <a:pt x="198422" y="31152"/>
                  </a:lnTo>
                  <a:close/>
                </a:path>
                <a:path w="262254" h="262255">
                  <a:moveTo>
                    <a:pt x="198363" y="65852"/>
                  </a:moveTo>
                  <a:lnTo>
                    <a:pt x="193548" y="65852"/>
                  </a:lnTo>
                  <a:lnTo>
                    <a:pt x="191140" y="66650"/>
                  </a:lnTo>
                  <a:lnTo>
                    <a:pt x="181543" y="69627"/>
                  </a:lnTo>
                  <a:lnTo>
                    <a:pt x="174578" y="74783"/>
                  </a:lnTo>
                  <a:lnTo>
                    <a:pt x="170474" y="81915"/>
                  </a:lnTo>
                  <a:lnTo>
                    <a:pt x="169468" y="90748"/>
                  </a:lnTo>
                  <a:lnTo>
                    <a:pt x="169468" y="119655"/>
                  </a:lnTo>
                  <a:lnTo>
                    <a:pt x="172669" y="123669"/>
                  </a:lnTo>
                  <a:lnTo>
                    <a:pt x="205618" y="123669"/>
                  </a:lnTo>
                  <a:lnTo>
                    <a:pt x="201594" y="138921"/>
                  </a:lnTo>
                  <a:lnTo>
                    <a:pt x="172669" y="138921"/>
                  </a:lnTo>
                  <a:lnTo>
                    <a:pt x="168645" y="142134"/>
                  </a:lnTo>
                  <a:lnTo>
                    <a:pt x="169468" y="146148"/>
                  </a:lnTo>
                  <a:lnTo>
                    <a:pt x="169468" y="246528"/>
                  </a:lnTo>
                  <a:lnTo>
                    <a:pt x="184708" y="246528"/>
                  </a:lnTo>
                  <a:lnTo>
                    <a:pt x="184708" y="154186"/>
                  </a:lnTo>
                  <a:lnTo>
                    <a:pt x="211226" y="154186"/>
                  </a:lnTo>
                  <a:lnTo>
                    <a:pt x="214426" y="151781"/>
                  </a:lnTo>
                  <a:lnTo>
                    <a:pt x="215249" y="148565"/>
                  </a:lnTo>
                  <a:lnTo>
                    <a:pt x="222473" y="118049"/>
                  </a:lnTo>
                  <a:lnTo>
                    <a:pt x="223266" y="115631"/>
                  </a:lnTo>
                  <a:lnTo>
                    <a:pt x="221681" y="110822"/>
                  </a:lnTo>
                  <a:lnTo>
                    <a:pt x="220065" y="109215"/>
                  </a:lnTo>
                  <a:lnTo>
                    <a:pt x="218852" y="108405"/>
                  </a:lnTo>
                  <a:lnTo>
                    <a:pt x="184708" y="108405"/>
                  </a:lnTo>
                  <a:lnTo>
                    <a:pt x="184708" y="87532"/>
                  </a:lnTo>
                  <a:lnTo>
                    <a:pt x="185531" y="83521"/>
                  </a:lnTo>
                  <a:lnTo>
                    <a:pt x="194370" y="81915"/>
                  </a:lnTo>
                  <a:lnTo>
                    <a:pt x="197571" y="81915"/>
                  </a:lnTo>
                  <a:lnTo>
                    <a:pt x="199186" y="81104"/>
                  </a:lnTo>
                  <a:lnTo>
                    <a:pt x="222464" y="81104"/>
                  </a:lnTo>
                  <a:lnTo>
                    <a:pt x="224058" y="79497"/>
                  </a:lnTo>
                  <a:lnTo>
                    <a:pt x="224058" y="77888"/>
                  </a:lnTo>
                  <a:lnTo>
                    <a:pt x="225515" y="67458"/>
                  </a:lnTo>
                  <a:lnTo>
                    <a:pt x="210433" y="67458"/>
                  </a:lnTo>
                  <a:lnTo>
                    <a:pt x="207203" y="66650"/>
                  </a:lnTo>
                  <a:lnTo>
                    <a:pt x="203210" y="66650"/>
                  </a:lnTo>
                  <a:lnTo>
                    <a:pt x="198363" y="65852"/>
                  </a:lnTo>
                  <a:close/>
                </a:path>
                <a:path w="262254" h="262255">
                  <a:moveTo>
                    <a:pt x="253881" y="15261"/>
                  </a:moveTo>
                  <a:lnTo>
                    <a:pt x="223266" y="15261"/>
                  </a:lnTo>
                  <a:lnTo>
                    <a:pt x="232330" y="17091"/>
                  </a:lnTo>
                  <a:lnTo>
                    <a:pt x="239732" y="22083"/>
                  </a:lnTo>
                  <a:lnTo>
                    <a:pt x="244722" y="29486"/>
                  </a:lnTo>
                  <a:lnTo>
                    <a:pt x="246552" y="38551"/>
                  </a:lnTo>
                  <a:lnTo>
                    <a:pt x="246552" y="224049"/>
                  </a:lnTo>
                  <a:lnTo>
                    <a:pt x="244722" y="233095"/>
                  </a:lnTo>
                  <a:lnTo>
                    <a:pt x="239732" y="240410"/>
                  </a:lnTo>
                  <a:lnTo>
                    <a:pt x="232330" y="245164"/>
                  </a:lnTo>
                  <a:lnTo>
                    <a:pt x="223266" y="246528"/>
                  </a:lnTo>
                  <a:lnTo>
                    <a:pt x="253315" y="246528"/>
                  </a:lnTo>
                  <a:lnTo>
                    <a:pt x="258734" y="238752"/>
                  </a:lnTo>
                  <a:lnTo>
                    <a:pt x="261823" y="224049"/>
                  </a:lnTo>
                  <a:lnTo>
                    <a:pt x="261823" y="38551"/>
                  </a:lnTo>
                  <a:lnTo>
                    <a:pt x="261081" y="30894"/>
                  </a:lnTo>
                  <a:lnTo>
                    <a:pt x="258908" y="23688"/>
                  </a:lnTo>
                  <a:lnTo>
                    <a:pt x="255380" y="17085"/>
                  </a:lnTo>
                  <a:lnTo>
                    <a:pt x="253881" y="15261"/>
                  </a:lnTo>
                  <a:close/>
                </a:path>
                <a:path w="262254" h="262255">
                  <a:moveTo>
                    <a:pt x="142951" y="138123"/>
                  </a:moveTo>
                  <a:lnTo>
                    <a:pt x="138927" y="138921"/>
                  </a:lnTo>
                  <a:lnTo>
                    <a:pt x="143594" y="138921"/>
                  </a:lnTo>
                  <a:lnTo>
                    <a:pt x="142951" y="138123"/>
                  </a:lnTo>
                  <a:close/>
                </a:path>
                <a:path w="262254" h="262255">
                  <a:moveTo>
                    <a:pt x="217657" y="107606"/>
                  </a:moveTo>
                  <a:lnTo>
                    <a:pt x="215249" y="108405"/>
                  </a:lnTo>
                  <a:lnTo>
                    <a:pt x="218852" y="108405"/>
                  </a:lnTo>
                  <a:lnTo>
                    <a:pt x="217657" y="107606"/>
                  </a:lnTo>
                  <a:close/>
                </a:path>
                <a:path w="262254" h="262255">
                  <a:moveTo>
                    <a:pt x="222464" y="81104"/>
                  </a:moveTo>
                  <a:lnTo>
                    <a:pt x="204002" y="81104"/>
                  </a:lnTo>
                  <a:lnTo>
                    <a:pt x="208818" y="81915"/>
                  </a:lnTo>
                  <a:lnTo>
                    <a:pt x="212049" y="83521"/>
                  </a:lnTo>
                  <a:lnTo>
                    <a:pt x="213634" y="83521"/>
                  </a:lnTo>
                  <a:lnTo>
                    <a:pt x="215249" y="84319"/>
                  </a:lnTo>
                  <a:lnTo>
                    <a:pt x="219273" y="84319"/>
                  </a:lnTo>
                  <a:lnTo>
                    <a:pt x="222464" y="81104"/>
                  </a:lnTo>
                  <a:close/>
                </a:path>
                <a:path w="262254" h="262255">
                  <a:moveTo>
                    <a:pt x="228657" y="45777"/>
                  </a:moveTo>
                  <a:lnTo>
                    <a:pt x="198363" y="45777"/>
                  </a:lnTo>
                  <a:lnTo>
                    <a:pt x="205618" y="46576"/>
                  </a:lnTo>
                  <a:lnTo>
                    <a:pt x="212841" y="48981"/>
                  </a:lnTo>
                  <a:lnTo>
                    <a:pt x="211866" y="57018"/>
                  </a:lnTo>
                  <a:lnTo>
                    <a:pt x="211226" y="62636"/>
                  </a:lnTo>
                  <a:lnTo>
                    <a:pt x="210433" y="67458"/>
                  </a:lnTo>
                  <a:lnTo>
                    <a:pt x="225515" y="67458"/>
                  </a:lnTo>
                  <a:lnTo>
                    <a:pt x="227205" y="55409"/>
                  </a:lnTo>
                  <a:lnTo>
                    <a:pt x="228657" y="45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190936" y="346798"/>
              <a:ext cx="1200150" cy="566420"/>
            </a:xfrm>
            <a:custGeom>
              <a:avLst/>
              <a:gdLst/>
              <a:ahLst/>
              <a:cxnLst/>
              <a:rect l="l" t="t" r="r" b="b"/>
              <a:pathLst>
                <a:path w="1200150" h="566419">
                  <a:moveTo>
                    <a:pt x="566254" y="282727"/>
                  </a:moveTo>
                  <a:lnTo>
                    <a:pt x="282727" y="0"/>
                  </a:lnTo>
                  <a:lnTo>
                    <a:pt x="0" y="282727"/>
                  </a:lnTo>
                  <a:lnTo>
                    <a:pt x="282727" y="566254"/>
                  </a:lnTo>
                  <a:lnTo>
                    <a:pt x="566254" y="282727"/>
                  </a:lnTo>
                  <a:close/>
                </a:path>
                <a:path w="1200150" h="566419">
                  <a:moveTo>
                    <a:pt x="1199908" y="282727"/>
                  </a:moveTo>
                  <a:lnTo>
                    <a:pt x="916774" y="0"/>
                  </a:lnTo>
                  <a:lnTo>
                    <a:pt x="633679" y="282727"/>
                  </a:lnTo>
                  <a:lnTo>
                    <a:pt x="916774" y="566254"/>
                  </a:lnTo>
                  <a:lnTo>
                    <a:pt x="1199908" y="28272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317" y="530733"/>
              <a:ext cx="184708" cy="19997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342760" y="499408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222473" y="0"/>
                  </a:moveTo>
                  <a:lnTo>
                    <a:pt x="38557" y="0"/>
                  </a:lnTo>
                  <a:lnTo>
                    <a:pt x="23724" y="3099"/>
                  </a:lnTo>
                  <a:lnTo>
                    <a:pt x="11449" y="11544"/>
                  </a:lnTo>
                  <a:lnTo>
                    <a:pt x="3088" y="24054"/>
                  </a:lnTo>
                  <a:lnTo>
                    <a:pt x="0" y="39349"/>
                  </a:lnTo>
                  <a:lnTo>
                    <a:pt x="0" y="223266"/>
                  </a:lnTo>
                  <a:lnTo>
                    <a:pt x="3088" y="238099"/>
                  </a:lnTo>
                  <a:lnTo>
                    <a:pt x="11449" y="250372"/>
                  </a:lnTo>
                  <a:lnTo>
                    <a:pt x="23724" y="258730"/>
                  </a:lnTo>
                  <a:lnTo>
                    <a:pt x="38557" y="261817"/>
                  </a:lnTo>
                  <a:lnTo>
                    <a:pt x="222473" y="261817"/>
                  </a:lnTo>
                  <a:lnTo>
                    <a:pt x="237318" y="258730"/>
                  </a:lnTo>
                  <a:lnTo>
                    <a:pt x="249680" y="250372"/>
                  </a:lnTo>
                  <a:lnTo>
                    <a:pt x="252355" y="246552"/>
                  </a:lnTo>
                  <a:lnTo>
                    <a:pt x="38557" y="246552"/>
                  </a:lnTo>
                  <a:lnTo>
                    <a:pt x="29505" y="244720"/>
                  </a:lnTo>
                  <a:lnTo>
                    <a:pt x="22101" y="239725"/>
                  </a:lnTo>
                  <a:lnTo>
                    <a:pt x="17104" y="232323"/>
                  </a:lnTo>
                  <a:lnTo>
                    <a:pt x="15270" y="223266"/>
                  </a:lnTo>
                  <a:lnTo>
                    <a:pt x="15270" y="39349"/>
                  </a:lnTo>
                  <a:lnTo>
                    <a:pt x="17104" y="30278"/>
                  </a:lnTo>
                  <a:lnTo>
                    <a:pt x="22101" y="22787"/>
                  </a:lnTo>
                  <a:lnTo>
                    <a:pt x="29505" y="17555"/>
                  </a:lnTo>
                  <a:lnTo>
                    <a:pt x="38557" y="15261"/>
                  </a:lnTo>
                  <a:lnTo>
                    <a:pt x="252401" y="15261"/>
                  </a:lnTo>
                  <a:lnTo>
                    <a:pt x="250275" y="12150"/>
                  </a:lnTo>
                  <a:lnTo>
                    <a:pt x="237764" y="3553"/>
                  </a:lnTo>
                  <a:lnTo>
                    <a:pt x="222473" y="0"/>
                  </a:lnTo>
                  <a:close/>
                </a:path>
                <a:path w="262254" h="262255">
                  <a:moveTo>
                    <a:pt x="252401" y="15261"/>
                  </a:moveTo>
                  <a:lnTo>
                    <a:pt x="222473" y="15261"/>
                  </a:lnTo>
                  <a:lnTo>
                    <a:pt x="231538" y="17106"/>
                  </a:lnTo>
                  <a:lnTo>
                    <a:pt x="238940" y="22188"/>
                  </a:lnTo>
                  <a:lnTo>
                    <a:pt x="243930" y="29829"/>
                  </a:lnTo>
                  <a:lnTo>
                    <a:pt x="245760" y="39349"/>
                  </a:lnTo>
                  <a:lnTo>
                    <a:pt x="245760" y="223266"/>
                  </a:lnTo>
                  <a:lnTo>
                    <a:pt x="243930" y="232323"/>
                  </a:lnTo>
                  <a:lnTo>
                    <a:pt x="238940" y="239725"/>
                  </a:lnTo>
                  <a:lnTo>
                    <a:pt x="231538" y="244720"/>
                  </a:lnTo>
                  <a:lnTo>
                    <a:pt x="222473" y="246552"/>
                  </a:lnTo>
                  <a:lnTo>
                    <a:pt x="252355" y="246552"/>
                  </a:lnTo>
                  <a:lnTo>
                    <a:pt x="258276" y="238099"/>
                  </a:lnTo>
                  <a:lnTo>
                    <a:pt x="261823" y="223266"/>
                  </a:lnTo>
                  <a:lnTo>
                    <a:pt x="261823" y="39349"/>
                  </a:lnTo>
                  <a:lnTo>
                    <a:pt x="258722" y="24509"/>
                  </a:lnTo>
                  <a:lnTo>
                    <a:pt x="252401" y="152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557290" y="346792"/>
              <a:ext cx="566420" cy="566420"/>
            </a:xfrm>
            <a:custGeom>
              <a:avLst/>
              <a:gdLst/>
              <a:ahLst/>
              <a:cxnLst/>
              <a:rect l="l" t="t" r="r" b="b"/>
              <a:pathLst>
                <a:path w="566420" h="566419">
                  <a:moveTo>
                    <a:pt x="283524" y="0"/>
                  </a:moveTo>
                  <a:lnTo>
                    <a:pt x="0" y="282726"/>
                  </a:lnTo>
                  <a:lnTo>
                    <a:pt x="283524" y="566251"/>
                  </a:lnTo>
                  <a:lnTo>
                    <a:pt x="566287" y="282726"/>
                  </a:lnTo>
                  <a:lnTo>
                    <a:pt x="283524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1237" y="530720"/>
              <a:ext cx="200771" cy="19996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710724" y="499414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199974" y="68262"/>
                  </a:moveTo>
                  <a:lnTo>
                    <a:pt x="192722" y="61823"/>
                  </a:lnTo>
                  <a:lnTo>
                    <a:pt x="184708" y="61823"/>
                  </a:lnTo>
                  <a:lnTo>
                    <a:pt x="175869" y="61823"/>
                  </a:lnTo>
                  <a:lnTo>
                    <a:pt x="169430" y="69049"/>
                  </a:lnTo>
                  <a:lnTo>
                    <a:pt x="169430" y="85928"/>
                  </a:lnTo>
                  <a:lnTo>
                    <a:pt x="176657" y="92341"/>
                  </a:lnTo>
                  <a:lnTo>
                    <a:pt x="184708" y="93154"/>
                  </a:lnTo>
                  <a:lnTo>
                    <a:pt x="193548" y="93154"/>
                  </a:lnTo>
                  <a:lnTo>
                    <a:pt x="199974" y="85928"/>
                  </a:lnTo>
                  <a:lnTo>
                    <a:pt x="199974" y="68262"/>
                  </a:lnTo>
                  <a:close/>
                </a:path>
                <a:path w="262254" h="262255">
                  <a:moveTo>
                    <a:pt x="261785" y="38557"/>
                  </a:moveTo>
                  <a:lnTo>
                    <a:pt x="258813" y="23723"/>
                  </a:lnTo>
                  <a:lnTo>
                    <a:pt x="253187" y="15265"/>
                  </a:lnTo>
                  <a:lnTo>
                    <a:pt x="250647" y="11442"/>
                  </a:lnTo>
                  <a:lnTo>
                    <a:pt x="246545" y="8648"/>
                  </a:lnTo>
                  <a:lnTo>
                    <a:pt x="246545" y="38557"/>
                  </a:lnTo>
                  <a:lnTo>
                    <a:pt x="246545" y="224053"/>
                  </a:lnTo>
                  <a:lnTo>
                    <a:pt x="244716" y="233095"/>
                  </a:lnTo>
                  <a:lnTo>
                    <a:pt x="239712" y="240411"/>
                  </a:lnTo>
                  <a:lnTo>
                    <a:pt x="232308" y="245160"/>
                  </a:lnTo>
                  <a:lnTo>
                    <a:pt x="223266" y="246532"/>
                  </a:lnTo>
                  <a:lnTo>
                    <a:pt x="38519" y="246532"/>
                  </a:lnTo>
                  <a:lnTo>
                    <a:pt x="29476" y="244703"/>
                  </a:lnTo>
                  <a:lnTo>
                    <a:pt x="22072" y="239801"/>
                  </a:lnTo>
                  <a:lnTo>
                    <a:pt x="17068" y="232638"/>
                  </a:lnTo>
                  <a:lnTo>
                    <a:pt x="15240" y="224053"/>
                  </a:lnTo>
                  <a:lnTo>
                    <a:pt x="15240" y="38557"/>
                  </a:lnTo>
                  <a:lnTo>
                    <a:pt x="17068" y="29489"/>
                  </a:lnTo>
                  <a:lnTo>
                    <a:pt x="22072" y="22085"/>
                  </a:lnTo>
                  <a:lnTo>
                    <a:pt x="29476" y="17094"/>
                  </a:lnTo>
                  <a:lnTo>
                    <a:pt x="38519" y="15265"/>
                  </a:lnTo>
                  <a:lnTo>
                    <a:pt x="223266" y="15265"/>
                  </a:lnTo>
                  <a:lnTo>
                    <a:pt x="232308" y="17094"/>
                  </a:lnTo>
                  <a:lnTo>
                    <a:pt x="239712" y="22085"/>
                  </a:lnTo>
                  <a:lnTo>
                    <a:pt x="244716" y="29489"/>
                  </a:lnTo>
                  <a:lnTo>
                    <a:pt x="246545" y="38557"/>
                  </a:lnTo>
                  <a:lnTo>
                    <a:pt x="246545" y="8648"/>
                  </a:lnTo>
                  <a:lnTo>
                    <a:pt x="238429" y="3086"/>
                  </a:lnTo>
                  <a:lnTo>
                    <a:pt x="223266" y="0"/>
                  </a:lnTo>
                  <a:lnTo>
                    <a:pt x="38519" y="0"/>
                  </a:lnTo>
                  <a:lnTo>
                    <a:pt x="23698" y="2971"/>
                  </a:lnTo>
                  <a:lnTo>
                    <a:pt x="11430" y="11137"/>
                  </a:lnTo>
                  <a:lnTo>
                    <a:pt x="3086" y="23380"/>
                  </a:lnTo>
                  <a:lnTo>
                    <a:pt x="0" y="38557"/>
                  </a:lnTo>
                  <a:lnTo>
                    <a:pt x="0" y="224053"/>
                  </a:lnTo>
                  <a:lnTo>
                    <a:pt x="2971" y="238861"/>
                  </a:lnTo>
                  <a:lnTo>
                    <a:pt x="11137" y="251053"/>
                  </a:lnTo>
                  <a:lnTo>
                    <a:pt x="23355" y="259168"/>
                  </a:lnTo>
                  <a:lnTo>
                    <a:pt x="38519" y="261797"/>
                  </a:lnTo>
                  <a:lnTo>
                    <a:pt x="223266" y="261797"/>
                  </a:lnTo>
                  <a:lnTo>
                    <a:pt x="238086" y="258826"/>
                  </a:lnTo>
                  <a:lnTo>
                    <a:pt x="250355" y="250748"/>
                  </a:lnTo>
                  <a:lnTo>
                    <a:pt x="253288" y="246532"/>
                  </a:lnTo>
                  <a:lnTo>
                    <a:pt x="258711" y="238747"/>
                  </a:lnTo>
                  <a:lnTo>
                    <a:pt x="261785" y="224053"/>
                  </a:lnTo>
                  <a:lnTo>
                    <a:pt x="261785" y="385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2682" y="522588"/>
              <a:ext cx="210068" cy="21463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11336" y="602935"/>
            <a:ext cx="1958339" cy="6616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50" spc="125"/>
              <a:t>Thanks!</a:t>
            </a:r>
            <a:endParaRPr sz="4150"/>
          </a:p>
        </p:txBody>
      </p:sp>
      <p:sp>
        <p:nvSpPr>
          <p:cNvPr id="15" name="object 15" descr=""/>
          <p:cNvSpPr txBox="1"/>
          <p:nvPr/>
        </p:nvSpPr>
        <p:spPr>
          <a:xfrm>
            <a:off x="868267" y="1430880"/>
            <a:ext cx="1649730" cy="11455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 marL="12700" marR="5080">
              <a:lnSpc>
                <a:spcPts val="1680"/>
              </a:lnSpc>
              <a:spcBef>
                <a:spcPts val="434"/>
              </a:spcBef>
            </a:pPr>
            <a:r>
              <a:rPr dirty="0" sz="1650" spc="175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dirty="0" sz="165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FFFFFF"/>
                </a:solidFill>
                <a:latin typeface="Cambria"/>
                <a:cs typeface="Cambria"/>
              </a:rPr>
              <a:t>you </a:t>
            </a:r>
            <a:r>
              <a:rPr dirty="0" sz="1650" spc="5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dirty="0" sz="1650" spc="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650" spc="35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dirty="0" sz="1650" spc="55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1650">
              <a:latin typeface="Cambria"/>
              <a:cs typeface="Cambria"/>
            </a:endParaRPr>
          </a:p>
          <a:p>
            <a:pPr algn="ctr">
              <a:lnSpc>
                <a:spcPts val="1060"/>
              </a:lnSpc>
              <a:spcBef>
                <a:spcPts val="1025"/>
              </a:spcBef>
            </a:pP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  <a:hlinkClick r:id="rId5"/>
              </a:rPr>
              <a:t>youremail@email.com</a:t>
            </a:r>
            <a:endParaRPr sz="950">
              <a:latin typeface="Trebuchet MS"/>
              <a:cs typeface="Trebuchet MS"/>
            </a:endParaRPr>
          </a:p>
          <a:p>
            <a:pPr algn="ctr" marL="635">
              <a:lnSpc>
                <a:spcPts val="985"/>
              </a:lnSpc>
            </a:pPr>
            <a:r>
              <a:rPr dirty="0" sz="950" spc="60">
                <a:solidFill>
                  <a:srgbClr val="FFFFFF"/>
                </a:solidFill>
                <a:latin typeface="Trebuchet MS"/>
                <a:cs typeface="Trebuchet MS"/>
              </a:rPr>
              <a:t>+91</a:t>
            </a:r>
            <a:r>
              <a:rPr dirty="0" sz="9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60">
                <a:solidFill>
                  <a:srgbClr val="FFFFFF"/>
                </a:solidFill>
                <a:latin typeface="Trebuchet MS"/>
                <a:cs typeface="Trebuchet MS"/>
              </a:rPr>
              <a:t>620</a:t>
            </a:r>
            <a:r>
              <a:rPr dirty="0" sz="9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60">
                <a:solidFill>
                  <a:srgbClr val="FFFFFF"/>
                </a:solidFill>
                <a:latin typeface="Trebuchet MS"/>
                <a:cs typeface="Trebuchet MS"/>
              </a:rPr>
              <a:t>421</a:t>
            </a:r>
            <a:r>
              <a:rPr dirty="0" sz="9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35">
                <a:solidFill>
                  <a:srgbClr val="FFFFFF"/>
                </a:solidFill>
                <a:latin typeface="Trebuchet MS"/>
                <a:cs typeface="Trebuchet MS"/>
              </a:rPr>
              <a:t>838</a:t>
            </a:r>
            <a:endParaRPr sz="950">
              <a:latin typeface="Trebuchet MS"/>
              <a:cs typeface="Trebuchet MS"/>
            </a:endParaRPr>
          </a:p>
          <a:p>
            <a:pPr algn="ctr" marL="162560" marR="155575">
              <a:lnSpc>
                <a:spcPts val="980"/>
              </a:lnSpc>
              <a:spcBef>
                <a:spcPts val="90"/>
              </a:spcBef>
            </a:pP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  <a:hlinkClick r:id="rId6"/>
              </a:rPr>
              <a:t>www.yourwebsite.com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55">
                <a:solidFill>
                  <a:srgbClr val="FFFFFF"/>
                </a:solidFill>
                <a:latin typeface="Trebuchet MS"/>
                <a:cs typeface="Trebuchet MS"/>
              </a:rPr>
              <a:t>@yourusername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732650" y="1385951"/>
            <a:ext cx="1927225" cy="30480"/>
          </a:xfrm>
          <a:custGeom>
            <a:avLst/>
            <a:gdLst/>
            <a:ahLst/>
            <a:cxnLst/>
            <a:rect l="l" t="t" r="r" b="b"/>
            <a:pathLst>
              <a:path w="1927225" h="30480">
                <a:moveTo>
                  <a:pt x="1927110" y="0"/>
                </a:moveTo>
                <a:lnTo>
                  <a:pt x="0" y="0"/>
                </a:lnTo>
                <a:lnTo>
                  <a:pt x="0" y="30441"/>
                </a:lnTo>
                <a:lnTo>
                  <a:pt x="1927110" y="30441"/>
                </a:lnTo>
                <a:lnTo>
                  <a:pt x="192711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 descr="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686" rIns="0" bIns="0" rtlCol="0" vert="horz">
            <a:spAutoFit/>
          </a:bodyPr>
          <a:lstStyle/>
          <a:p>
            <a:pPr marL="1528445">
              <a:lnSpc>
                <a:spcPct val="100000"/>
              </a:lnSpc>
              <a:spcBef>
                <a:spcPts val="105"/>
              </a:spcBef>
            </a:pPr>
            <a:r>
              <a:rPr dirty="0" spc="75"/>
              <a:t>Introduction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5846" y="1162882"/>
            <a:ext cx="897392" cy="50992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748119" y="997493"/>
            <a:ext cx="2215515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2765" marR="194945" indent="-520700">
              <a:lnSpc>
                <a:spcPct val="101099"/>
              </a:lnSpc>
              <a:spcBef>
                <a:spcPts val="10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85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presentation,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explore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dirty="0" sz="8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8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mastering</a:t>
            </a:r>
            <a:r>
              <a:rPr dirty="0" sz="8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850">
              <a:latin typeface="Trebuchet MS"/>
              <a:cs typeface="Trebuchet MS"/>
            </a:endParaRPr>
          </a:p>
          <a:p>
            <a:pPr marL="656590" marR="5080" indent="-644525">
              <a:lnSpc>
                <a:spcPts val="1050"/>
              </a:lnSpc>
              <a:spcBef>
                <a:spcPts val="20"/>
              </a:spcBef>
              <a:tabLst>
                <a:tab pos="909319" algn="l"/>
              </a:tabLst>
            </a:pP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850" spc="-9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cover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dirty="0" sz="85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best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practices</a:t>
            </a:r>
            <a:r>
              <a:rPr dirty="0" sz="8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eﬃcient</a:t>
            </a:r>
            <a:endParaRPr sz="850">
              <a:latin typeface="Trebuchet MS"/>
              <a:cs typeface="Trebuchet MS"/>
            </a:endParaRPr>
          </a:p>
          <a:p>
            <a:pPr marL="721995">
              <a:lnSpc>
                <a:spcPts val="994"/>
              </a:lnSpc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85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dictionary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structures.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 descr="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321" rIns="0" bIns="0" rtlCol="0" vert="horz">
            <a:spAutoFit/>
          </a:bodyPr>
          <a:lstStyle/>
          <a:p>
            <a:pPr marL="1528445">
              <a:lnSpc>
                <a:spcPct val="100000"/>
              </a:lnSpc>
              <a:spcBef>
                <a:spcPts val="125"/>
              </a:spcBef>
            </a:pPr>
            <a:r>
              <a:rPr dirty="0" sz="1700" spc="80"/>
              <a:t>Understanding</a:t>
            </a:r>
            <a:r>
              <a:rPr dirty="0" sz="1700" spc="60"/>
              <a:t> </a:t>
            </a:r>
            <a:r>
              <a:rPr dirty="0" sz="1700" spc="65"/>
              <a:t>Dictionaries</a:t>
            </a:r>
            <a:endParaRPr sz="17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4821" y="1031973"/>
            <a:ext cx="507150" cy="1141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5406" y="1293793"/>
            <a:ext cx="253441" cy="11414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41160" y="1427750"/>
            <a:ext cx="748802" cy="11414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748117" y="997492"/>
            <a:ext cx="2244090" cy="814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  <a:tabLst>
                <a:tab pos="646430" algn="l"/>
                <a:tab pos="833755" algn="l"/>
                <a:tab pos="2070735" algn="l"/>
              </a:tabLst>
            </a:pPr>
            <a:r>
              <a:rPr dirty="0" sz="850" spc="-5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85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dirty="0" sz="8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8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powerful</a:t>
            </a:r>
            <a:r>
              <a:rPr dirty="0" sz="8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r>
              <a:rPr dirty="0" sz="8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8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stores</a:t>
            </a:r>
            <a:r>
              <a:rPr dirty="0" sz="8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key-value</a:t>
            </a:r>
            <a:r>
              <a:rPr dirty="0" sz="8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pairs.</a:t>
            </a:r>
            <a:r>
              <a:rPr dirty="0" sz="8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dirty="0" sz="8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85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manipulation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r>
              <a:rPr dirty="0" sz="850" spc="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dirty="0" sz="850" spc="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dictionaries is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crucial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 for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eﬃcient programming.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 descr="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 descr="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45515" y="327769"/>
            <a:ext cx="1776730" cy="421005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algn="r" marR="5080">
              <a:lnSpc>
                <a:spcPts val="1545"/>
              </a:lnSpc>
              <a:spcBef>
                <a:spcPts val="115"/>
              </a:spcBef>
            </a:pPr>
            <a:r>
              <a:rPr dirty="0" sz="1400" spc="60"/>
              <a:t>Advanced</a:t>
            </a:r>
            <a:r>
              <a:rPr dirty="0" sz="1400" spc="85"/>
              <a:t> </a:t>
            </a:r>
            <a:r>
              <a:rPr dirty="0" sz="1400" spc="50"/>
              <a:t>Dictionary</a:t>
            </a:r>
            <a:endParaRPr sz="1400"/>
          </a:p>
          <a:p>
            <a:pPr algn="r" marR="5080">
              <a:lnSpc>
                <a:spcPts val="1545"/>
              </a:lnSpc>
            </a:pPr>
            <a:r>
              <a:rPr dirty="0" sz="1400" spc="55"/>
              <a:t>Methods</a:t>
            </a:r>
            <a:endParaRPr sz="1400"/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9549" y="1073847"/>
            <a:ext cx="494598" cy="9876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2366" y="1657718"/>
            <a:ext cx="472177" cy="9941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312440" y="890812"/>
            <a:ext cx="2005964" cy="756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397510">
              <a:lnSpc>
                <a:spcPct val="100899"/>
              </a:lnSpc>
              <a:spcBef>
                <a:spcPts val="95"/>
              </a:spcBef>
            </a:pPr>
            <a:r>
              <a:rPr dirty="0" sz="950" spc="1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dirty="0" sz="9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9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variety</a:t>
            </a:r>
            <a:r>
              <a:rPr dirty="0" sz="9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9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advanced</a:t>
            </a:r>
            <a:r>
              <a:rPr dirty="0" sz="9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dictionary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manipulation,</a:t>
            </a:r>
            <a:r>
              <a:rPr dirty="0" sz="95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dirty="0" sz="95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Courier New"/>
                <a:cs typeface="Courier New"/>
              </a:rPr>
              <a:t>update()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950" spc="-20">
                <a:solidFill>
                  <a:srgbClr val="FFFFFF"/>
                </a:solidFill>
                <a:latin typeface="Courier New"/>
                <a:cs typeface="Courier New"/>
              </a:rPr>
              <a:t>pop()</a:t>
            </a:r>
            <a:r>
              <a:rPr dirty="0" sz="950" spc="-2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9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9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Courier New"/>
                <a:cs typeface="Courier New"/>
              </a:rPr>
              <a:t>setdefault()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9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5"/>
              </a:spcBef>
            </a:pPr>
            <a:r>
              <a:rPr dirty="0" sz="950" spc="2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dirty="0" sz="9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2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9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2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r>
              <a:rPr dirty="0" sz="95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705104" y="1621470"/>
            <a:ext cx="721995" cy="1720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0">
                <a:solidFill>
                  <a:srgbClr val="FFFFFF"/>
                </a:solidFill>
                <a:latin typeface="Trebuchet MS"/>
                <a:cs typeface="Trebuchet MS"/>
              </a:rPr>
              <a:t>essential</a:t>
            </a:r>
            <a:r>
              <a:rPr dirty="0" sz="9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599890" y="1621463"/>
            <a:ext cx="718185" cy="318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44805">
              <a:lnSpc>
                <a:spcPct val="100899"/>
              </a:lnSpc>
              <a:spcBef>
                <a:spcPts val="95"/>
              </a:spcBef>
            </a:pPr>
            <a:r>
              <a:rPr dirty="0" sz="950" spc="5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9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950" spc="-10">
                <a:solidFill>
                  <a:srgbClr val="FFFFFF"/>
                </a:solidFill>
                <a:latin typeface="Trebuchet MS"/>
                <a:cs typeface="Trebuchet MS"/>
              </a:rPr>
              <a:t>dictionaries.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025624" y="818159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7" name="object 17" descr="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 descr="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409" rIns="0" bIns="0" rtlCol="0" vert="horz">
            <a:spAutoFit/>
          </a:bodyPr>
          <a:lstStyle/>
          <a:p>
            <a:pPr marL="1528445">
              <a:lnSpc>
                <a:spcPct val="100000"/>
              </a:lnSpc>
              <a:spcBef>
                <a:spcPts val="125"/>
              </a:spcBef>
            </a:pPr>
            <a:r>
              <a:rPr dirty="0" sz="1650" spc="75"/>
              <a:t>Dictionary</a:t>
            </a:r>
            <a:r>
              <a:rPr dirty="0" sz="1650" spc="55"/>
              <a:t> </a:t>
            </a:r>
            <a:r>
              <a:rPr dirty="0" sz="1650" spc="85"/>
              <a:t>Comprehensions</a:t>
            </a:r>
            <a:endParaRPr sz="16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6071" y="1031973"/>
            <a:ext cx="848837" cy="1141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7514" y="1293208"/>
            <a:ext cx="442661" cy="11472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748117" y="997488"/>
            <a:ext cx="2146300" cy="683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  <a:tabLst>
                <a:tab pos="1005205" algn="l"/>
                <a:tab pos="1445260" algn="l"/>
              </a:tabLst>
            </a:pP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Dictionary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	are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concise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8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8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dictionaries</a:t>
            </a:r>
            <a:r>
              <a:rPr dirty="0" sz="8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Python.</a:t>
            </a:r>
            <a:r>
              <a:rPr dirty="0" sz="8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They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dirty="0" sz="8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mechanism</a:t>
            </a:r>
            <a:r>
              <a:rPr dirty="0" sz="85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transforming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dictionary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another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certain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criteria.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 descr="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686" rIns="0" bIns="0" rtlCol="0" vert="horz">
            <a:spAutoFit/>
          </a:bodyPr>
          <a:lstStyle/>
          <a:p>
            <a:pPr marL="1528445">
              <a:lnSpc>
                <a:spcPct val="100000"/>
              </a:lnSpc>
              <a:spcBef>
                <a:spcPts val="105"/>
              </a:spcBef>
            </a:pPr>
            <a:r>
              <a:rPr dirty="0" spc="90"/>
              <a:t>Nested</a:t>
            </a:r>
            <a:r>
              <a:rPr dirty="0" spc="95"/>
              <a:t> </a:t>
            </a:r>
            <a:r>
              <a:rPr dirty="0" spc="75"/>
              <a:t>Dictionaries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4642" y="1031973"/>
            <a:ext cx="432450" cy="1141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12081" y="1293208"/>
            <a:ext cx="299496" cy="89477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748117" y="997492"/>
            <a:ext cx="2203450" cy="55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0"/>
              </a:spcBef>
              <a:tabLst>
                <a:tab pos="1962785" algn="l"/>
              </a:tabLst>
            </a:pP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Nested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dictionaries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allow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structures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nesting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dictionaries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within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dictionaries.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technique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endParaRPr sz="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representing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hierarchical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 descr="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 descr="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75"/>
              <a:t>Dictionary</a:t>
            </a:r>
            <a:r>
              <a:rPr dirty="0" sz="1450"/>
              <a:t> </a:t>
            </a:r>
            <a:r>
              <a:rPr dirty="0" sz="1450" spc="60"/>
              <a:t>Applications</a:t>
            </a:r>
            <a:endParaRPr sz="1450"/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1428" y="927722"/>
            <a:ext cx="452390" cy="27295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5352" y="1366110"/>
            <a:ext cx="563273" cy="9876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872185" y="890811"/>
            <a:ext cx="1003300" cy="1720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0" spc="20">
                <a:solidFill>
                  <a:srgbClr val="FFFFFF"/>
                </a:solidFill>
                <a:latin typeface="Tahoma"/>
                <a:cs typeface="Tahoma"/>
              </a:rPr>
              <a:t>Dictionaries</a:t>
            </a:r>
            <a:r>
              <a:rPr dirty="0" sz="950" spc="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-2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endParaRPr sz="9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53649" y="1036945"/>
            <a:ext cx="1572260" cy="1720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applications,</a:t>
            </a:r>
            <a:r>
              <a:rPr dirty="0" sz="950" spc="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including</a:t>
            </a:r>
            <a:r>
              <a:rPr dirty="0" sz="950" spc="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-2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9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262569" y="1036945"/>
            <a:ext cx="55244" cy="1720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0" spc="-5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endParaRPr sz="950">
              <a:latin typeface="Tahoma"/>
              <a:cs typeface="Tahoma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90344" y="1658374"/>
            <a:ext cx="464451" cy="12682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239483" y="1183082"/>
            <a:ext cx="2078989" cy="610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540385">
              <a:lnSpc>
                <a:spcPct val="100899"/>
              </a:lnSpc>
              <a:spcBef>
                <a:spcPts val="95"/>
              </a:spcBef>
              <a:tabLst>
                <a:tab pos="1252220" algn="l"/>
                <a:tab pos="1381760" algn="l"/>
              </a:tabLst>
            </a:pPr>
            <a:r>
              <a:rPr dirty="0" sz="950" spc="20">
                <a:solidFill>
                  <a:srgbClr val="FFFFFF"/>
                </a:solidFill>
                <a:latin typeface="Tahoma"/>
                <a:cs typeface="Tahoma"/>
              </a:rPr>
              <a:t>conﬁguration</a:t>
            </a:r>
            <a:r>
              <a:rPr dirty="0" sz="95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settings,</a:t>
            </a:r>
            <a:r>
              <a:rPr dirty="0" sz="95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2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950" spc="-10">
                <a:solidFill>
                  <a:srgbClr val="FFFFFF"/>
                </a:solidFill>
                <a:latin typeface="Tahoma"/>
                <a:cs typeface="Tahoma"/>
              </a:rPr>
              <a:t>representing</a:t>
            </a:r>
            <a:r>
              <a:rPr dirty="0" sz="950">
                <a:solidFill>
                  <a:srgbClr val="FFFFFF"/>
                </a:solidFill>
                <a:latin typeface="Tahoma"/>
                <a:cs typeface="Tahoma"/>
              </a:rPr>
              <a:t>		</a:t>
            </a:r>
            <a:r>
              <a:rPr dirty="0" sz="950" spc="-10">
                <a:solidFill>
                  <a:srgbClr val="FFFFFF"/>
                </a:solidFill>
                <a:latin typeface="Tahoma"/>
                <a:cs typeface="Tahoma"/>
              </a:rPr>
              <a:t>entities. </a:t>
            </a:r>
            <a:r>
              <a:rPr dirty="0" sz="950" spc="30">
                <a:solidFill>
                  <a:srgbClr val="FFFFFF"/>
                </a:solidFill>
                <a:latin typeface="Tahoma"/>
                <a:cs typeface="Tahoma"/>
              </a:rPr>
              <a:t>Understanding</a:t>
            </a:r>
            <a:r>
              <a:rPr dirty="0" sz="95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3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dirty="0" sz="95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30">
                <a:solidFill>
                  <a:srgbClr val="FFFFFF"/>
                </a:solidFill>
                <a:latin typeface="Tahoma"/>
                <a:cs typeface="Tahoma"/>
              </a:rPr>
              <a:t>applications</a:t>
            </a:r>
            <a:r>
              <a:rPr dirty="0" sz="95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dirty="0" sz="950" spc="10">
                <a:solidFill>
                  <a:srgbClr val="FFFFFF"/>
                </a:solidFill>
                <a:latin typeface="Tahoma"/>
                <a:cs typeface="Tahoma"/>
              </a:rPr>
              <a:t>essential</a:t>
            </a:r>
            <a:r>
              <a:rPr dirty="0" sz="950" spc="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9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950" spc="-10">
                <a:solidFill>
                  <a:srgbClr val="FFFFFF"/>
                </a:solidFill>
                <a:latin typeface="Tahoma"/>
                <a:cs typeface="Tahoma"/>
              </a:rPr>
              <a:t>programming.</a:t>
            </a:r>
            <a:endParaRPr sz="950">
              <a:latin typeface="Tahoma"/>
              <a:cs typeface="Tahom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2025624" y="818159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9" name="object 19" descr="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04" y="0"/>
            <a:ext cx="5842635" cy="3288029"/>
            <a:chOff x="3204" y="0"/>
            <a:chExt cx="5842635" cy="328802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" y="1867"/>
              <a:ext cx="5842190" cy="328607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82954" y="937"/>
              <a:ext cx="2262505" cy="3285490"/>
            </a:xfrm>
            <a:custGeom>
              <a:avLst/>
              <a:gdLst/>
              <a:ahLst/>
              <a:cxn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19933" y="545617"/>
            <a:ext cx="2116455" cy="2597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75"/>
              <a:t>Efficient</a:t>
            </a:r>
            <a:r>
              <a:rPr dirty="0" sz="1500" spc="80"/>
              <a:t> </a:t>
            </a:r>
            <a:r>
              <a:rPr dirty="0" sz="1500" spc="90"/>
              <a:t>Data</a:t>
            </a:r>
            <a:r>
              <a:rPr dirty="0" sz="1500" spc="80"/>
              <a:t> </a:t>
            </a:r>
            <a:r>
              <a:rPr dirty="0" sz="1500" spc="-10"/>
              <a:t>Retrieval</a:t>
            </a:r>
            <a:endParaRPr sz="1500"/>
          </a:p>
        </p:txBody>
      </p:sp>
      <p:grpSp>
        <p:nvGrpSpPr>
          <p:cNvPr id="8" name="object 8" descr=""/>
          <p:cNvGrpSpPr/>
          <p:nvPr/>
        </p:nvGrpSpPr>
        <p:grpSpPr>
          <a:xfrm>
            <a:off x="5040477" y="1121200"/>
            <a:ext cx="687070" cy="641985"/>
            <a:chOff x="5040477" y="1121200"/>
            <a:chExt cx="687070" cy="64198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4465" y="1121200"/>
              <a:ext cx="407090" cy="894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2171" y="1383600"/>
              <a:ext cx="395325" cy="11414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0477" y="1647873"/>
              <a:ext cx="654710" cy="114738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3869360" y="1087308"/>
            <a:ext cx="1869439" cy="55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 marR="5080" indent="-120650">
              <a:lnSpc>
                <a:spcPct val="101099"/>
              </a:lnSpc>
              <a:spcBef>
                <a:spcPts val="100"/>
              </a:spcBef>
              <a:tabLst>
                <a:tab pos="1628139" algn="l"/>
              </a:tabLst>
            </a:pP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8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dictionaries</a:t>
            </a:r>
            <a:r>
              <a:rPr dirty="0" sz="8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retrieval</a:t>
            </a:r>
            <a:r>
              <a:rPr dirty="0" sz="8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8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common</a:t>
            </a:r>
            <a:r>
              <a:rPr dirty="0" sz="8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practice</a:t>
            </a:r>
            <a:r>
              <a:rPr dirty="0" sz="8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Python.</a:t>
            </a:r>
            <a:r>
              <a:rPr dirty="0" sz="8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dirty="0" sz="8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8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endParaRPr sz="850">
              <a:latin typeface="Trebuchet MS"/>
              <a:cs typeface="Trebuchet MS"/>
            </a:endParaRPr>
          </a:p>
          <a:p>
            <a:pPr marL="260350">
              <a:lnSpc>
                <a:spcPct val="100000"/>
              </a:lnSpc>
              <a:spcBef>
                <a:spcPts val="35"/>
              </a:spcBef>
            </a:pP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optimize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982039" y="1613991"/>
            <a:ext cx="1033780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8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683673" y="1613993"/>
            <a:ext cx="54610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-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4447032" y="101160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 descr="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 descr="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803400">
              <a:lnSpc>
                <a:spcPct val="100000"/>
              </a:lnSpc>
              <a:spcBef>
                <a:spcPts val="105"/>
              </a:spcBef>
            </a:pPr>
            <a:r>
              <a:rPr dirty="0" sz="1550" spc="65"/>
              <a:t>Dictionary</a:t>
            </a:r>
            <a:r>
              <a:rPr dirty="0" sz="1550" spc="110"/>
              <a:t> </a:t>
            </a:r>
            <a:r>
              <a:rPr dirty="0" sz="1550"/>
              <a:t>Best</a:t>
            </a:r>
            <a:r>
              <a:rPr dirty="0" sz="1550" spc="160"/>
              <a:t> </a:t>
            </a:r>
            <a:r>
              <a:rPr dirty="0" sz="1550" spc="40"/>
              <a:t>Practices</a:t>
            </a:r>
            <a:endParaRPr sz="155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64197" y="1071908"/>
            <a:ext cx="600059" cy="11130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89731" y="938165"/>
            <a:ext cx="212445" cy="8889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39896" y="1336773"/>
            <a:ext cx="557143" cy="242221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3025833" y="903691"/>
            <a:ext cx="2219960" cy="41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  <a:tabLst>
                <a:tab pos="1002030" algn="l"/>
              </a:tabLst>
            </a:pP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Implementing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practices</a:t>
            </a:r>
            <a:r>
              <a:rPr dirty="0" sz="8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85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working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dictionaries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 crucial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8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readability</a:t>
            </a:r>
            <a:r>
              <a:rPr dirty="0" sz="8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performance.</a:t>
            </a:r>
            <a:r>
              <a:rPr dirty="0" sz="8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025840" y="1299451"/>
            <a:ext cx="828675" cy="288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includes</a:t>
            </a:r>
            <a:r>
              <a:rPr dirty="0" sz="85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proper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eﬃcient</a:t>
            </a:r>
            <a:r>
              <a:rPr dirty="0" sz="85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271098" y="1299452"/>
            <a:ext cx="871219" cy="2882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conventions</a:t>
            </a:r>
            <a:r>
              <a:rPr dirty="0" sz="85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850">
              <a:latin typeface="Trebuchet MS"/>
              <a:cs typeface="Trebuchet MS"/>
            </a:endParaRPr>
          </a:p>
          <a:p>
            <a:pPr marL="23495">
              <a:lnSpc>
                <a:spcPct val="100000"/>
              </a:lnSpc>
              <a:spcBef>
                <a:spcPts val="10"/>
              </a:spcBef>
            </a:pPr>
            <a:r>
              <a:rPr dirty="0" sz="850" spc="-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2024-01-09T12:22:17Z</dcterms:created>
  <dcterms:modified xsi:type="dcterms:W3CDTF">2024-01-09T12:22:17Z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2024-01-09T00:00:00Z</vt:filetime>
  </property>
  <property fmtid="{D5CDD505-2E9C-101B-9397-08002B2CF9AE}" pid="3" name="LastSaved">
    <vt:filetime>2024-01-09T00:00:00Z</vt:filetime>
  </property>
  <property fmtid="{D5CDD505-2E9C-101B-9397-08002B2CF9AE}" pid="4" name="Producer">
    <vt:lpwstr>GPL Ghostscript 10.02.1</vt:lpwstr>
  </property>
</Properties>
</file>